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2023/8/6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2023/8/6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2023/8/6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2023/8/6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863" y="990600"/>
            <a:ext cx="82962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全屏显示(4:3)</PresentationFormat>
  <Paragraphs>0</Paragraphs>
  <Slides>44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45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Administrator</cp:lastModifiedBy>
  <cp:revision>4</cp:revision>
  <dcterms:modified xsi:type="dcterms:W3CDTF">2023-08-06T02:27:33Z</dcterms:modified>
</cp:coreProperties>
</file>