
<file path=[Content_Types].xml><?xml version="1.0" encoding="utf-8"?>
<Types xmlns="http://schemas.openxmlformats.org/package/2006/content-types">
  <Default Extension="vml" ContentType="application/vnd.openxmlformats-officedocument.vmlDrawing"/>
  <Default Extension="bin" ContentType="application/vnd.openxmlformats-officedocument.oleObject"/>
  <Default Extension="jpeg" ContentType="image/jpeg"/>
  <Default Extension="JPG" ContentType="image/.jpg"/>
  <Default Extension="wmf" ContentType="image/x-wmf"/>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handoutMasters/handoutMaster1.xml" ContentType="application/vnd.openxmlformats-officedocument.presentationml.handoutMaster+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tags/tag87.xml" ContentType="application/vnd.openxmlformats-officedocument.presentationml.tags+xml"/>
  <Override PartName="/ppt/tags/tag88.xml" ContentType="application/vnd.openxmlformats-officedocument.presentationml.tags+xml"/>
  <Override PartName="/ppt/tags/tag89.xml" ContentType="application/vnd.openxmlformats-officedocument.presentationml.tags+xml"/>
  <Override PartName="/ppt/tags/tag9.xml" ContentType="application/vnd.openxmlformats-officedocument.presentationml.tags+xml"/>
  <Override PartName="/ppt/tags/tag90.xml" ContentType="application/vnd.openxmlformats-officedocument.presentationml.tags+xml"/>
  <Override PartName="/ppt/tags/tag91.xml" ContentType="application/vnd.openxmlformats-officedocument.presentationml.tags+xml"/>
  <Override PartName="/ppt/tags/tag92.xml" ContentType="application/vnd.openxmlformats-officedocument.presentationml.tags+xml"/>
  <Override PartName="/ppt/tags/tag93.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3" Type="http://schemas.openxmlformats.org/package/2006/relationships/metadata/core-properties" Target="docProps/core.xml"/><Relationship Id="rId2" Type="http://schemas.openxmlformats.org/officeDocument/2006/relationships/extended-properties" Target="docProps/app.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4"/>
  </p:notesMasterIdLst>
  <p:handoutMasterIdLst>
    <p:handoutMasterId r:id="rId31"/>
  </p:handoutMasterIdLst>
  <p:sldIdLst>
    <p:sldId id="256" r:id="rId3"/>
    <p:sldId id="264" r:id="rId5"/>
    <p:sldId id="263" r:id="rId6"/>
    <p:sldId id="258" r:id="rId7"/>
    <p:sldId id="295" r:id="rId8"/>
    <p:sldId id="259" r:id="rId9"/>
    <p:sldId id="272" r:id="rId10"/>
    <p:sldId id="273" r:id="rId11"/>
    <p:sldId id="274" r:id="rId12"/>
    <p:sldId id="275" r:id="rId13"/>
    <p:sldId id="276" r:id="rId14"/>
    <p:sldId id="277" r:id="rId15"/>
    <p:sldId id="278" r:id="rId16"/>
    <p:sldId id="279" r:id="rId17"/>
    <p:sldId id="280" r:id="rId18"/>
    <p:sldId id="281" r:id="rId19"/>
    <p:sldId id="282" r:id="rId20"/>
    <p:sldId id="283" r:id="rId21"/>
    <p:sldId id="284" r:id="rId22"/>
    <p:sldId id="285" r:id="rId23"/>
    <p:sldId id="286" r:id="rId24"/>
    <p:sldId id="288" r:id="rId25"/>
    <p:sldId id="287" r:id="rId26"/>
    <p:sldId id="289" r:id="rId27"/>
    <p:sldId id="292" r:id="rId28"/>
    <p:sldId id="290" r:id="rId29"/>
    <p:sldId id="291" r:id="rId30"/>
  </p:sldIdLst>
  <p:sldSz cx="12192000" cy="6858000"/>
  <p:notesSz cx="6858000" cy="9144000"/>
  <p:custDataLst>
    <p:tags r:id="rId35"/>
  </p:custDataLst>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FF"/>
    <a:srgbClr val="DCDCDC"/>
    <a:srgbClr val="F0F0F0"/>
    <a:srgbClr val="E6E6E6"/>
    <a:srgbClr val="C8C8C8"/>
    <a:srgbClr val="FAFAFA"/>
    <a:srgbClr val="BEBEB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3778" autoAdjust="0"/>
    <p:restoredTop sz="94660"/>
  </p:normalViewPr>
  <p:slideViewPr>
    <p:cSldViewPr snapToGrid="0">
      <p:cViewPr varScale="1">
        <p:scale>
          <a:sx n="78" d="100"/>
          <a:sy n="78" d="100"/>
        </p:scale>
        <p:origin x="654" y="54"/>
      </p:cViewPr>
      <p:guideLst>
        <p:guide orient="horz" pos="2124"/>
        <p:guide pos="3840"/>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6.xml"/><Relationship Id="rId8" Type="http://schemas.openxmlformats.org/officeDocument/2006/relationships/slide" Target="slides/slide5.xml"/><Relationship Id="rId7" Type="http://schemas.openxmlformats.org/officeDocument/2006/relationships/slide" Target="slides/slide4.xml"/><Relationship Id="rId6" Type="http://schemas.openxmlformats.org/officeDocument/2006/relationships/slide" Target="slides/slide3.xml"/><Relationship Id="rId5" Type="http://schemas.openxmlformats.org/officeDocument/2006/relationships/slide" Target="slides/slide2.xml"/><Relationship Id="rId4" Type="http://schemas.openxmlformats.org/officeDocument/2006/relationships/notesMaster" Target="notesMasters/notesMaster1.xml"/><Relationship Id="rId35" Type="http://schemas.openxmlformats.org/officeDocument/2006/relationships/tags" Target="tags/tag93.xml"/><Relationship Id="rId34" Type="http://schemas.openxmlformats.org/officeDocument/2006/relationships/tableStyles" Target="tableStyles.xml"/><Relationship Id="rId33" Type="http://schemas.openxmlformats.org/officeDocument/2006/relationships/viewProps" Target="viewProps.xml"/><Relationship Id="rId32" Type="http://schemas.openxmlformats.org/officeDocument/2006/relationships/presProps" Target="presProps.xml"/><Relationship Id="rId31" Type="http://schemas.openxmlformats.org/officeDocument/2006/relationships/handoutMaster" Target="handoutMasters/handoutMaster1.xml"/><Relationship Id="rId30" Type="http://schemas.openxmlformats.org/officeDocument/2006/relationships/slide" Target="slides/slide27.xml"/><Relationship Id="rId3" Type="http://schemas.openxmlformats.org/officeDocument/2006/relationships/slide" Target="slides/slide1.xml"/><Relationship Id="rId29" Type="http://schemas.openxmlformats.org/officeDocument/2006/relationships/slide" Target="slides/slide26.xml"/><Relationship Id="rId28" Type="http://schemas.openxmlformats.org/officeDocument/2006/relationships/slide" Target="slides/slide25.xml"/><Relationship Id="rId27" Type="http://schemas.openxmlformats.org/officeDocument/2006/relationships/slide" Target="slides/slide24.xml"/><Relationship Id="rId26" Type="http://schemas.openxmlformats.org/officeDocument/2006/relationships/slide" Target="slides/slide23.xml"/><Relationship Id="rId25" Type="http://schemas.openxmlformats.org/officeDocument/2006/relationships/slide" Target="slides/slide22.xml"/><Relationship Id="rId24" Type="http://schemas.openxmlformats.org/officeDocument/2006/relationships/slide" Target="slides/slide21.xml"/><Relationship Id="rId23" Type="http://schemas.openxmlformats.org/officeDocument/2006/relationships/slide" Target="slides/slide20.xml"/><Relationship Id="rId22" Type="http://schemas.openxmlformats.org/officeDocument/2006/relationships/slide" Target="slides/slide19.xml"/><Relationship Id="rId21" Type="http://schemas.openxmlformats.org/officeDocument/2006/relationships/slide" Target="slides/slide18.xml"/><Relationship Id="rId20" Type="http://schemas.openxmlformats.org/officeDocument/2006/relationships/slide" Target="slides/slide17.xml"/><Relationship Id="rId2" Type="http://schemas.openxmlformats.org/officeDocument/2006/relationships/theme" Target="theme/theme1.xml"/><Relationship Id="rId19" Type="http://schemas.openxmlformats.org/officeDocument/2006/relationships/slide" Target="slides/slide16.xml"/><Relationship Id="rId18" Type="http://schemas.openxmlformats.org/officeDocument/2006/relationships/slide" Target="slides/slide15.xml"/><Relationship Id="rId17" Type="http://schemas.openxmlformats.org/officeDocument/2006/relationships/slide" Target="slides/slide14.xml"/><Relationship Id="rId16" Type="http://schemas.openxmlformats.org/officeDocument/2006/relationships/slide" Target="slides/slide13.xml"/><Relationship Id="rId15" Type="http://schemas.openxmlformats.org/officeDocument/2006/relationships/slide" Target="slides/slide12.xml"/><Relationship Id="rId14" Type="http://schemas.openxmlformats.org/officeDocument/2006/relationships/slide" Target="slides/slide11.xml"/><Relationship Id="rId13" Type="http://schemas.openxmlformats.org/officeDocument/2006/relationships/slide" Target="slides/slide10.xml"/><Relationship Id="rId12" Type="http://schemas.openxmlformats.org/officeDocument/2006/relationships/slide" Target="slides/slide9.xml"/><Relationship Id="rId11" Type="http://schemas.openxmlformats.org/officeDocument/2006/relationships/slide" Target="slides/slide8.xml"/><Relationship Id="rId10" Type="http://schemas.openxmlformats.org/officeDocument/2006/relationships/slide" Target="slides/slide7.xml"/><Relationship Id="rId1" Type="http://schemas.openxmlformats.org/officeDocument/2006/relationships/slideMaster" Target="slideMasters/slideMaster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2.wmf"/></Relationships>
</file>

<file path=ppt/drawings/_rels/vmlDrawing10.vml.rels><?xml version="1.0" encoding="UTF-8" standalone="yes"?>
<Relationships xmlns="http://schemas.openxmlformats.org/package/2006/relationships"><Relationship Id="rId1" Type="http://schemas.openxmlformats.org/officeDocument/2006/relationships/image" Target="../media/image17.wmf"/></Relationships>
</file>

<file path=ppt/drawings/_rels/vmlDrawing11.vml.rels><?xml version="1.0" encoding="UTF-8" standalone="yes"?>
<Relationships xmlns="http://schemas.openxmlformats.org/package/2006/relationships"><Relationship Id="rId2" Type="http://schemas.openxmlformats.org/officeDocument/2006/relationships/image" Target="../media/image18.wmf"/><Relationship Id="rId1" Type="http://schemas.openxmlformats.org/officeDocument/2006/relationships/image" Target="../media/image11.wmf"/></Relationships>
</file>

<file path=ppt/drawings/_rels/vmlDrawing12.vml.rels><?xml version="1.0" encoding="UTF-8" standalone="yes"?>
<Relationships xmlns="http://schemas.openxmlformats.org/package/2006/relationships"><Relationship Id="rId4" Type="http://schemas.openxmlformats.org/officeDocument/2006/relationships/image" Target="../media/image21.wmf"/><Relationship Id="rId3" Type="http://schemas.openxmlformats.org/officeDocument/2006/relationships/image" Target="../media/image18.wmf"/><Relationship Id="rId2" Type="http://schemas.openxmlformats.org/officeDocument/2006/relationships/image" Target="../media/image20.wmf"/><Relationship Id="rId1" Type="http://schemas.openxmlformats.org/officeDocument/2006/relationships/image" Target="../media/image19.wmf"/></Relationships>
</file>

<file path=ppt/drawings/_rels/vmlDrawing13.vml.rels><?xml version="1.0" encoding="UTF-8" standalone="yes"?>
<Relationships xmlns="http://schemas.openxmlformats.org/package/2006/relationships"><Relationship Id="rId7" Type="http://schemas.openxmlformats.org/officeDocument/2006/relationships/image" Target="../media/image24.wmf"/><Relationship Id="rId6" Type="http://schemas.openxmlformats.org/officeDocument/2006/relationships/image" Target="../media/image23.wmf"/><Relationship Id="rId5" Type="http://schemas.openxmlformats.org/officeDocument/2006/relationships/image" Target="../media/image22.wmf"/><Relationship Id="rId4" Type="http://schemas.openxmlformats.org/officeDocument/2006/relationships/image" Target="../media/image21.wmf"/><Relationship Id="rId3" Type="http://schemas.openxmlformats.org/officeDocument/2006/relationships/image" Target="../media/image18.wmf"/><Relationship Id="rId2" Type="http://schemas.openxmlformats.org/officeDocument/2006/relationships/image" Target="../media/image20.wmf"/><Relationship Id="rId1" Type="http://schemas.openxmlformats.org/officeDocument/2006/relationships/image" Target="../media/image19.wmf"/></Relationships>
</file>

<file path=ppt/drawings/_rels/vmlDrawing14.vml.rels><?xml version="1.0" encoding="UTF-8" standalone="yes"?>
<Relationships xmlns="http://schemas.openxmlformats.org/package/2006/relationships"><Relationship Id="rId1" Type="http://schemas.openxmlformats.org/officeDocument/2006/relationships/image" Target="../media/image25.wmf"/></Relationships>
</file>

<file path=ppt/drawings/_rels/vmlDrawing15.vml.rels><?xml version="1.0" encoding="UTF-8" standalone="yes"?>
<Relationships xmlns="http://schemas.openxmlformats.org/package/2006/relationships"><Relationship Id="rId2" Type="http://schemas.openxmlformats.org/officeDocument/2006/relationships/image" Target="../media/image26.wmf"/><Relationship Id="rId1" Type="http://schemas.openxmlformats.org/officeDocument/2006/relationships/image" Target="../media/image25.wmf"/></Relationships>
</file>

<file path=ppt/drawings/_rels/vmlDrawing16.vml.rels><?xml version="1.0" encoding="UTF-8" standalone="yes"?>
<Relationships xmlns="http://schemas.openxmlformats.org/package/2006/relationships"><Relationship Id="rId2" Type="http://schemas.openxmlformats.org/officeDocument/2006/relationships/image" Target="../media/image28.wmf"/><Relationship Id="rId1" Type="http://schemas.openxmlformats.org/officeDocument/2006/relationships/image" Target="../media/image27.wmf"/></Relationships>
</file>

<file path=ppt/drawings/_rels/vmlDrawing17.vml.rels><?xml version="1.0" encoding="UTF-8" standalone="yes"?>
<Relationships xmlns="http://schemas.openxmlformats.org/package/2006/relationships"><Relationship Id="rId2" Type="http://schemas.openxmlformats.org/officeDocument/2006/relationships/image" Target="../media/image29.wmf"/><Relationship Id="rId1" Type="http://schemas.openxmlformats.org/officeDocument/2006/relationships/image" Target="../media/image27.wmf"/></Relationships>
</file>

<file path=ppt/drawings/_rels/vmlDrawing18.vml.rels><?xml version="1.0" encoding="UTF-8" standalone="yes"?>
<Relationships xmlns="http://schemas.openxmlformats.org/package/2006/relationships"><Relationship Id="rId1" Type="http://schemas.openxmlformats.org/officeDocument/2006/relationships/image" Target="../media/image30.wmf"/></Relationships>
</file>

<file path=ppt/drawings/_rels/vmlDrawing19.vml.rels><?xml version="1.0" encoding="UTF-8" standalone="yes"?>
<Relationships xmlns="http://schemas.openxmlformats.org/package/2006/relationships"><Relationship Id="rId2" Type="http://schemas.openxmlformats.org/officeDocument/2006/relationships/image" Target="../media/image32.wmf"/><Relationship Id="rId1" Type="http://schemas.openxmlformats.org/officeDocument/2006/relationships/image" Target="../media/image31.wmf"/></Relationships>
</file>

<file path=ppt/drawings/_rels/vmlDrawing2.vml.rels><?xml version="1.0" encoding="UTF-8" standalone="yes"?>
<Relationships xmlns="http://schemas.openxmlformats.org/package/2006/relationships"><Relationship Id="rId3" Type="http://schemas.openxmlformats.org/officeDocument/2006/relationships/image" Target="../media/image5.wmf"/><Relationship Id="rId2" Type="http://schemas.openxmlformats.org/officeDocument/2006/relationships/image" Target="../media/image4.wmf"/><Relationship Id="rId1" Type="http://schemas.openxmlformats.org/officeDocument/2006/relationships/image" Target="../media/image3.wmf"/></Relationships>
</file>

<file path=ppt/drawings/_rels/vmlDrawing20.vml.rels><?xml version="1.0" encoding="UTF-8" standalone="yes"?>
<Relationships xmlns="http://schemas.openxmlformats.org/package/2006/relationships"><Relationship Id="rId2" Type="http://schemas.openxmlformats.org/officeDocument/2006/relationships/image" Target="../media/image34.wmf"/><Relationship Id="rId1" Type="http://schemas.openxmlformats.org/officeDocument/2006/relationships/image" Target="../media/image33.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6.wmf"/></Relationships>
</file>

<file path=ppt/drawings/_rels/vmlDrawing4.vml.rels><?xml version="1.0" encoding="UTF-8" standalone="yes"?>
<Relationships xmlns="http://schemas.openxmlformats.org/package/2006/relationships"><Relationship Id="rId2" Type="http://schemas.openxmlformats.org/officeDocument/2006/relationships/image" Target="../media/image8.wmf"/><Relationship Id="rId1" Type="http://schemas.openxmlformats.org/officeDocument/2006/relationships/image" Target="../media/image7.w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9.wmf"/></Relationships>
</file>

<file path=ppt/drawings/_rels/vmlDrawing6.vml.rels><?xml version="1.0" encoding="UTF-8" standalone="yes"?>
<Relationships xmlns="http://schemas.openxmlformats.org/package/2006/relationships"><Relationship Id="rId2" Type="http://schemas.openxmlformats.org/officeDocument/2006/relationships/image" Target="../media/image10.wmf"/><Relationship Id="rId1" Type="http://schemas.openxmlformats.org/officeDocument/2006/relationships/image" Target="../media/image9.wmf"/></Relationships>
</file>

<file path=ppt/drawings/_rels/vmlDrawing7.vml.rels><?xml version="1.0" encoding="UTF-8" standalone="yes"?>
<Relationships xmlns="http://schemas.openxmlformats.org/package/2006/relationships"><Relationship Id="rId2" Type="http://schemas.openxmlformats.org/officeDocument/2006/relationships/image" Target="../media/image12.wmf"/><Relationship Id="rId1" Type="http://schemas.openxmlformats.org/officeDocument/2006/relationships/image" Target="../media/image11.wmf"/></Relationships>
</file>

<file path=ppt/drawings/_rels/vmlDrawing8.vml.rels><?xml version="1.0" encoding="UTF-8" standalone="yes"?>
<Relationships xmlns="http://schemas.openxmlformats.org/package/2006/relationships"><Relationship Id="rId2" Type="http://schemas.openxmlformats.org/officeDocument/2006/relationships/image" Target="../media/image14.wmf"/><Relationship Id="rId1" Type="http://schemas.openxmlformats.org/officeDocument/2006/relationships/image" Target="../media/image13.wmf"/></Relationships>
</file>

<file path=ppt/drawings/_rels/vmlDrawing9.vml.rels><?xml version="1.0" encoding="UTF-8" standalone="yes"?>
<Relationships xmlns="http://schemas.openxmlformats.org/package/2006/relationships"><Relationship Id="rId2" Type="http://schemas.openxmlformats.org/officeDocument/2006/relationships/image" Target="../media/image16.wmf"/><Relationship Id="rId1" Type="http://schemas.openxmlformats.org/officeDocument/2006/relationships/image" Target="../media/image15.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latin typeface="微软雅黑" panose="020B0503020204020204" charset="-122"/>
              <a:ea typeface="微软雅黑" panose="020B0503020204020204" charset="-122"/>
            </a:endParaRPr>
          </a:p>
        </p:txBody>
      </p:sp>
      <p:sp>
        <p:nvSpPr>
          <p:cNvPr id="3" name="日期占位符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0F9B84EA-7D68-4D60-9CB1-D50884785D1C}" type="datetimeFigureOut">
              <a:rPr lang="zh-CN" altLang="en-US" smtClean="0">
                <a:latin typeface="微软雅黑" panose="020B0503020204020204" charset="-122"/>
                <a:ea typeface="微软雅黑" panose="020B0503020204020204" charset="-122"/>
              </a:rPr>
            </a:fld>
            <a:endParaRPr lang="zh-CN" altLang="en-US" smtClean="0">
              <a:latin typeface="微软雅黑" panose="020B0503020204020204" charset="-122"/>
              <a:ea typeface="微软雅黑" panose="020B0503020204020204" charset="-122"/>
            </a:endParaRPr>
          </a:p>
        </p:txBody>
      </p:sp>
      <p:sp>
        <p:nvSpPr>
          <p:cNvPr id="4" name="页脚占位符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latin typeface="微软雅黑" panose="020B0503020204020204" charset="-122"/>
              <a:ea typeface="微软雅黑" panose="020B0503020204020204" charset="-122"/>
            </a:endParaRPr>
          </a:p>
        </p:txBody>
      </p:sp>
      <p:sp>
        <p:nvSpPr>
          <p:cNvPr id="5" name="灯片编号占位符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8D4E0FC9-F1F8-4FAE-9988-3BA365CFD46F}" type="slidenum">
              <a:rPr lang="zh-CN" altLang="en-US" smtClean="0">
                <a:latin typeface="微软雅黑" panose="020B0503020204020204" charset="-122"/>
                <a:ea typeface="微软雅黑" panose="020B0503020204020204" charset="-122"/>
              </a:rPr>
            </a:fld>
            <a:endParaRPr lang="zh-CN" altLang="en-US" smtClean="0">
              <a:latin typeface="微软雅黑" panose="020B0503020204020204" charset="-122"/>
              <a:ea typeface="微软雅黑" panose="020B0503020204020204" charset="-122"/>
            </a:endParaRPr>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atin typeface="微软雅黑" panose="020B0503020204020204" charset="-122"/>
                <a:ea typeface="微软雅黑" panose="020B0503020204020204" charset="-122"/>
              </a:defRPr>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atin typeface="微软雅黑" panose="020B0503020204020204" charset="-122"/>
                <a:ea typeface="微软雅黑" panose="020B0503020204020204" charset="-122"/>
              </a:defRPr>
            </a:lvl1pPr>
          </a:lstStyle>
          <a:p>
            <a:fld id="{1AC49D05-6128-4D0D-A32A-06A5E73B386C}" type="datetimeFigureOut">
              <a:rPr lang="zh-CN" altLang="en-US" smtClean="0"/>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atin typeface="微软雅黑" panose="020B0503020204020204" charset="-122"/>
                <a:ea typeface="微软雅黑" panose="020B0503020204020204" charset="-122"/>
              </a:defRPr>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atin typeface="微软雅黑" panose="020B0503020204020204" charset="-122"/>
                <a:ea typeface="微软雅黑" panose="020B0503020204020204" charset="-122"/>
              </a:defRPr>
            </a:lvl1pPr>
          </a:lstStyle>
          <a:p>
            <a:fld id="{5849F42C-2DAE-424C-A4B8-3140182C3E9F}" type="slidenum">
              <a:rPr lang="zh-CN" altLang="en-US" smtClean="0"/>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600" kern="1200">
        <a:solidFill>
          <a:schemeClr val="tx1"/>
        </a:solidFill>
        <a:latin typeface="微软雅黑" panose="020B0503020204020204" charset="-122"/>
        <a:ea typeface="微软雅黑" panose="020B0503020204020204" charset="-122"/>
        <a:cs typeface="+mn-cs"/>
      </a:defRPr>
    </a:lvl1pPr>
    <a:lvl2pPr marL="457200" algn="l" defTabSz="914400" rtl="0" eaLnBrk="1" latinLnBrk="0" hangingPunct="1">
      <a:defRPr sz="1200" kern="1200">
        <a:solidFill>
          <a:schemeClr val="tx1"/>
        </a:solidFill>
        <a:latin typeface="微软雅黑" panose="020B0503020204020204" charset="-122"/>
        <a:ea typeface="微软雅黑" panose="020B0503020204020204" charset="-122"/>
        <a:cs typeface="+mn-cs"/>
      </a:defRPr>
    </a:lvl2pPr>
    <a:lvl3pPr marL="914400" algn="l" defTabSz="914400" rtl="0" eaLnBrk="1" latinLnBrk="0" hangingPunct="1">
      <a:defRPr sz="1200" kern="1200">
        <a:solidFill>
          <a:schemeClr val="tx1"/>
        </a:solidFill>
        <a:latin typeface="微软雅黑" panose="020B0503020204020204" charset="-122"/>
        <a:ea typeface="微软雅黑" panose="020B0503020204020204" charset="-122"/>
        <a:cs typeface="+mn-cs"/>
      </a:defRPr>
    </a:lvl3pPr>
    <a:lvl4pPr marL="1371600" algn="l" defTabSz="914400" rtl="0" eaLnBrk="1" latinLnBrk="0" hangingPunct="1">
      <a:defRPr sz="1200" kern="1200">
        <a:solidFill>
          <a:schemeClr val="tx1"/>
        </a:solidFill>
        <a:latin typeface="微软雅黑" panose="020B0503020204020204" charset="-122"/>
        <a:ea typeface="微软雅黑" panose="020B0503020204020204" charset="-122"/>
        <a:cs typeface="+mn-cs"/>
      </a:defRPr>
    </a:lvl4pPr>
    <a:lvl5pPr marL="1828800" algn="l" defTabSz="914400" rtl="0" eaLnBrk="1" latinLnBrk="0" hangingPunct="1">
      <a:defRPr sz="1200" kern="1200">
        <a:solidFill>
          <a:schemeClr val="tx1"/>
        </a:solidFill>
        <a:latin typeface="微软雅黑" panose="020B0503020204020204" charset="-122"/>
        <a:ea typeface="微软雅黑" panose="020B0503020204020204" charset="-122"/>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4.xml"/></Relationships>
</file>

<file path=ppt/notesSlides/_rels/notesSlide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7.xml"/></Relationships>
</file>

<file path=ppt/notesSlides/_rels/notesSlide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8.xml"/></Relationships>
</file>

<file path=ppt/notesSlides/_rels/notesSlide5.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7.xml"/></Relationships>
</file>

<file path=ppt/notesSlides/_rels/notesSlide6.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8.xml"/></Relationships>
</file>

<file path=ppt/notesSlides/_rels/notesSlide7.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1.xml"/></Relationships>
</file>

<file path=ppt/notesSlides/_rels/notesSlide8.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2.xml"/></Relationships>
</file>

<file path=ppt/notesSlides/_rels/notesSlide9.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4.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85D0DACE-38E0-42D2-9336-2B707D34BC6D}" type="slidenum">
              <a:rPr lang="zh-CN" altLang="en-US" smtClean="0"/>
            </a:fld>
            <a:endParaRPr lang="zh-CN"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幻灯片图像占位符 1"/>
          <p:cNvSpPr/>
          <p:nvPr>
            <p:ph type="sldImg" idx="2"/>
          </p:nvPr>
        </p:nvSpPr>
        <p:spPr/>
      </p:sp>
      <p:sp>
        <p:nvSpPr>
          <p:cNvPr id="3" name="文本占位符 2"/>
          <p:cNvSpPr/>
          <p:nvPr>
            <p:ph type="body" idx="3"/>
          </p:nvPr>
        </p:nvSpPr>
        <p:spPr/>
        <p:txBody>
          <a:bodyPr/>
          <a:p>
            <a:endParaRPr lang="zh-CN"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幻灯片图像占位符 1"/>
          <p:cNvSpPr/>
          <p:nvPr>
            <p:ph type="sldImg" idx="2"/>
          </p:nvPr>
        </p:nvSpPr>
        <p:spPr/>
      </p:sp>
      <p:sp>
        <p:nvSpPr>
          <p:cNvPr id="3" name="文本占位符 2"/>
          <p:cNvSpPr/>
          <p:nvPr>
            <p:ph type="body" idx="3"/>
          </p:nvPr>
        </p:nvSpPr>
        <p:spPr/>
        <p:txBody>
          <a:bodyPr/>
          <a:p>
            <a:r>
              <a:rPr>
                <a:sym typeface="+mn-ea"/>
              </a:rPr>
              <a:t>利用这种方法可以比较方便地计算出任意时长的复利利息</a:t>
            </a:r>
            <a:endParaRPr lang="en-US" altLang="zh-CN"/>
          </a:p>
          <a:p>
            <a:endParaRPr lang="zh-CN"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幻灯片图像占位符 1"/>
          <p:cNvSpPr/>
          <p:nvPr>
            <p:ph type="sldImg" idx="2"/>
          </p:nvPr>
        </p:nvSpPr>
        <p:spPr/>
      </p:sp>
      <p:sp>
        <p:nvSpPr>
          <p:cNvPr id="3" name="文本占位符 2"/>
          <p:cNvSpPr/>
          <p:nvPr>
            <p:ph type="body" idx="3"/>
          </p:nvPr>
        </p:nvSpPr>
        <p:spPr/>
        <p:txBody>
          <a:bodyPr/>
          <a:p>
            <a:r>
              <a:rPr lang="en-US" altLang="zh-CN">
                <a:solidFill>
                  <a:schemeClr val="tx1">
                    <a:lumMod val="75000"/>
                    <a:lumOff val="25000"/>
                  </a:schemeClr>
                </a:solidFill>
                <a:uFillTx/>
                <a:sym typeface="+mn-ea"/>
              </a:rPr>
              <a:t>e</a:t>
            </a:r>
            <a:r>
              <a:rPr lang="en-US" altLang="zh-CN" baseline="30000">
                <a:solidFill>
                  <a:schemeClr val="tx1">
                    <a:lumMod val="75000"/>
                    <a:lumOff val="25000"/>
                  </a:schemeClr>
                </a:solidFill>
                <a:uFillTx/>
                <a:sym typeface="+mn-ea"/>
              </a:rPr>
              <a:t>rt</a:t>
            </a:r>
            <a:r>
              <a:rPr>
                <a:solidFill>
                  <a:schemeClr val="tx1">
                    <a:lumMod val="75000"/>
                    <a:lumOff val="25000"/>
                  </a:schemeClr>
                </a:solidFill>
                <a:uFillTx/>
                <a:sym typeface="+mn-ea"/>
              </a:rPr>
              <a:t>即近似于间断复利中的</a:t>
            </a:r>
            <a:r>
              <a:rPr lang="en-US" altLang="zh-CN">
                <a:solidFill>
                  <a:schemeClr val="tx1">
                    <a:lumMod val="75000"/>
                    <a:lumOff val="25000"/>
                  </a:schemeClr>
                </a:solidFill>
                <a:uFillTx/>
                <a:sym typeface="+mn-ea"/>
              </a:rPr>
              <a:t>(1+i)</a:t>
            </a:r>
            <a:r>
              <a:rPr lang="en-US" altLang="zh-CN" baseline="30000">
                <a:solidFill>
                  <a:schemeClr val="tx1">
                    <a:lumMod val="75000"/>
                    <a:lumOff val="25000"/>
                  </a:schemeClr>
                </a:solidFill>
                <a:uFillTx/>
                <a:sym typeface="+mn-ea"/>
              </a:rPr>
              <a:t>t</a:t>
            </a:r>
            <a:r>
              <a:rPr>
                <a:solidFill>
                  <a:schemeClr val="tx1">
                    <a:lumMod val="75000"/>
                    <a:lumOff val="25000"/>
                  </a:schemeClr>
                </a:solidFill>
                <a:uFillTx/>
                <a:sym typeface="+mn-ea"/>
              </a:rPr>
              <a:t>，但连续复利中的</a:t>
            </a:r>
            <a:r>
              <a:rPr lang="en-US" altLang="zh-CN">
                <a:solidFill>
                  <a:schemeClr val="tx1">
                    <a:lumMod val="75000"/>
                    <a:lumOff val="25000"/>
                  </a:schemeClr>
                </a:solidFill>
                <a:uFillTx/>
                <a:sym typeface="+mn-ea"/>
              </a:rPr>
              <a:t>t</a:t>
            </a:r>
            <a:r>
              <a:rPr>
                <a:solidFill>
                  <a:schemeClr val="tx1">
                    <a:lumMod val="75000"/>
                    <a:lumOff val="25000"/>
                  </a:schemeClr>
                </a:solidFill>
                <a:uFillTx/>
                <a:sym typeface="+mn-ea"/>
              </a:rPr>
              <a:t>可以取非整数的情况。</a:t>
            </a:r>
            <a:endParaRPr baseline="30000">
              <a:solidFill>
                <a:schemeClr val="tx1">
                  <a:lumMod val="75000"/>
                  <a:lumOff val="25000"/>
                </a:schemeClr>
              </a:solidFill>
              <a:uFillTx/>
            </a:endParaRPr>
          </a:p>
          <a:p>
            <a:endParaRPr lang="zh-CN"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幻灯片图像占位符 1"/>
          <p:cNvSpPr/>
          <p:nvPr>
            <p:ph type="sldImg" idx="2"/>
          </p:nvPr>
        </p:nvSpPr>
        <p:spPr/>
      </p:sp>
      <p:sp>
        <p:nvSpPr>
          <p:cNvPr id="3" name="文本占位符 2"/>
          <p:cNvSpPr/>
          <p:nvPr>
            <p:ph type="body" idx="3"/>
          </p:nvPr>
        </p:nvSpPr>
        <p:spPr/>
        <p:txBody>
          <a:bodyPr/>
          <a:p>
            <a:endParaRPr lang="zh-CN"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幻灯片图像占位符 1"/>
          <p:cNvSpPr/>
          <p:nvPr>
            <p:ph type="sldImg" idx="2"/>
          </p:nvPr>
        </p:nvSpPr>
        <p:spPr/>
      </p:sp>
      <p:sp>
        <p:nvSpPr>
          <p:cNvPr id="3" name="文本占位符 2"/>
          <p:cNvSpPr/>
          <p:nvPr>
            <p:ph type="body" idx="3"/>
          </p:nvPr>
        </p:nvSpPr>
        <p:spPr/>
        <p:txBody>
          <a:bodyPr/>
          <a:p>
            <a:endParaRPr lang="zh-CN" alt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幻灯片图像占位符 1"/>
          <p:cNvSpPr/>
          <p:nvPr>
            <p:ph type="sldImg" idx="2"/>
          </p:nvPr>
        </p:nvSpPr>
        <p:spPr/>
      </p:sp>
      <p:sp>
        <p:nvSpPr>
          <p:cNvPr id="3" name="文本占位符 2"/>
          <p:cNvSpPr/>
          <p:nvPr>
            <p:ph type="body" idx="3"/>
          </p:nvPr>
        </p:nvSpPr>
        <p:spPr/>
        <p:txBody>
          <a:bodyPr/>
          <a:p>
            <a:endParaRPr lang="zh-CN" alt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幻灯片图像占位符 1"/>
          <p:cNvSpPr/>
          <p:nvPr>
            <p:ph type="sldImg" idx="2"/>
          </p:nvPr>
        </p:nvSpPr>
        <p:spPr/>
      </p:sp>
      <p:sp>
        <p:nvSpPr>
          <p:cNvPr id="3" name="文本占位符 2"/>
          <p:cNvSpPr/>
          <p:nvPr>
            <p:ph type="body" idx="3"/>
          </p:nvPr>
        </p:nvSpPr>
        <p:spPr/>
        <p:txBody>
          <a:bodyPr/>
          <a:p>
            <a:endParaRPr lang="zh-CN" alt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幻灯片图像占位符 1"/>
          <p:cNvSpPr/>
          <p:nvPr>
            <p:ph type="sldImg" idx="2"/>
          </p:nvPr>
        </p:nvSpPr>
        <p:spPr/>
      </p:sp>
      <p:sp>
        <p:nvSpPr>
          <p:cNvPr id="3" name="文本占位符 2"/>
          <p:cNvSpPr/>
          <p:nvPr>
            <p:ph type="body" idx="3"/>
          </p:nvPr>
        </p:nvSpPr>
        <p:spPr/>
        <p:txBody>
          <a:bodyPr/>
          <a:p>
            <a:endParaRPr lang="zh-CN" altLang="en-US"/>
          </a:p>
        </p:txBody>
      </p:sp>
    </p:spTree>
  </p:cSld>
  <p:clrMapOvr>
    <a:masterClrMapping/>
  </p:clrMapOvr>
</p:notes>
</file>

<file path=ppt/slideLayouts/_rels/slideLayout1.xml.rels><?xml version="1.0" encoding="UTF-8" standalone="yes"?>
<Relationships xmlns="http://schemas.openxmlformats.org/package/2006/relationships"><Relationship Id="rId6" Type="http://schemas.openxmlformats.org/officeDocument/2006/relationships/tags" Target="../tags/tag5.xml"/><Relationship Id="rId5" Type="http://schemas.openxmlformats.org/officeDocument/2006/relationships/tags" Target="../tags/tag4.xml"/><Relationship Id="rId4" Type="http://schemas.openxmlformats.org/officeDocument/2006/relationships/tags" Target="../tags/tag3.xml"/><Relationship Id="rId3" Type="http://schemas.openxmlformats.org/officeDocument/2006/relationships/tags" Target="../tags/tag2.xml"/><Relationship Id="rId2" Type="http://schemas.openxmlformats.org/officeDocument/2006/relationships/tags" Target="../tags/tag1.xml"/><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5" Type="http://schemas.openxmlformats.org/officeDocument/2006/relationships/tags" Target="../tags/tag51.xml"/><Relationship Id="rId4" Type="http://schemas.openxmlformats.org/officeDocument/2006/relationships/tags" Target="../tags/tag50.xml"/><Relationship Id="rId3" Type="http://schemas.openxmlformats.org/officeDocument/2006/relationships/tags" Target="../tags/tag49.xml"/><Relationship Id="rId2" Type="http://schemas.openxmlformats.org/officeDocument/2006/relationships/tags" Target="../tags/tag48.xml"/><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5" Type="http://schemas.openxmlformats.org/officeDocument/2006/relationships/tags" Target="../tags/tag55.xml"/><Relationship Id="rId4" Type="http://schemas.openxmlformats.org/officeDocument/2006/relationships/tags" Target="../tags/tag54.xml"/><Relationship Id="rId3" Type="http://schemas.openxmlformats.org/officeDocument/2006/relationships/tags" Target="../tags/tag53.xml"/><Relationship Id="rId2" Type="http://schemas.openxmlformats.org/officeDocument/2006/relationships/tags" Target="../tags/tag52.xml"/><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6" Type="http://schemas.openxmlformats.org/officeDocument/2006/relationships/tags" Target="../tags/tag10.xml"/><Relationship Id="rId5" Type="http://schemas.openxmlformats.org/officeDocument/2006/relationships/tags" Target="../tags/tag9.xml"/><Relationship Id="rId4" Type="http://schemas.openxmlformats.org/officeDocument/2006/relationships/tags" Target="../tags/tag8.xml"/><Relationship Id="rId3" Type="http://schemas.openxmlformats.org/officeDocument/2006/relationships/tags" Target="../tags/tag7.xml"/><Relationship Id="rId2" Type="http://schemas.openxmlformats.org/officeDocument/2006/relationships/tags" Target="../tags/tag6.xml"/><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6" Type="http://schemas.openxmlformats.org/officeDocument/2006/relationships/tags" Target="../tags/tag15.xml"/><Relationship Id="rId5" Type="http://schemas.openxmlformats.org/officeDocument/2006/relationships/tags" Target="../tags/tag14.xml"/><Relationship Id="rId4" Type="http://schemas.openxmlformats.org/officeDocument/2006/relationships/tags" Target="../tags/tag13.xml"/><Relationship Id="rId3" Type="http://schemas.openxmlformats.org/officeDocument/2006/relationships/tags" Target="../tags/tag12.xml"/><Relationship Id="rId2" Type="http://schemas.openxmlformats.org/officeDocument/2006/relationships/tags" Target="../tags/tag11.xml"/><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7" Type="http://schemas.openxmlformats.org/officeDocument/2006/relationships/tags" Target="../tags/tag21.xml"/><Relationship Id="rId6" Type="http://schemas.openxmlformats.org/officeDocument/2006/relationships/tags" Target="../tags/tag20.xml"/><Relationship Id="rId5" Type="http://schemas.openxmlformats.org/officeDocument/2006/relationships/tags" Target="../tags/tag19.xml"/><Relationship Id="rId4" Type="http://schemas.openxmlformats.org/officeDocument/2006/relationships/tags" Target="../tags/tag18.xml"/><Relationship Id="rId3" Type="http://schemas.openxmlformats.org/officeDocument/2006/relationships/tags" Target="../tags/tag17.xml"/><Relationship Id="rId2" Type="http://schemas.openxmlformats.org/officeDocument/2006/relationships/tags" Target="../tags/tag16.xml"/><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9" Type="http://schemas.openxmlformats.org/officeDocument/2006/relationships/tags" Target="../tags/tag29.xml"/><Relationship Id="rId8" Type="http://schemas.openxmlformats.org/officeDocument/2006/relationships/tags" Target="../tags/tag28.xml"/><Relationship Id="rId7" Type="http://schemas.openxmlformats.org/officeDocument/2006/relationships/tags" Target="../tags/tag27.xml"/><Relationship Id="rId6" Type="http://schemas.openxmlformats.org/officeDocument/2006/relationships/tags" Target="../tags/tag26.xml"/><Relationship Id="rId5" Type="http://schemas.openxmlformats.org/officeDocument/2006/relationships/tags" Target="../tags/tag25.xml"/><Relationship Id="rId4" Type="http://schemas.openxmlformats.org/officeDocument/2006/relationships/tags" Target="../tags/tag24.xml"/><Relationship Id="rId3" Type="http://schemas.openxmlformats.org/officeDocument/2006/relationships/tags" Target="../tags/tag23.xml"/><Relationship Id="rId2" Type="http://schemas.openxmlformats.org/officeDocument/2006/relationships/tags" Target="../tags/tag22.xml"/><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5" Type="http://schemas.openxmlformats.org/officeDocument/2006/relationships/tags" Target="../tags/tag33.xml"/><Relationship Id="rId4" Type="http://schemas.openxmlformats.org/officeDocument/2006/relationships/tags" Target="../tags/tag32.xml"/><Relationship Id="rId3" Type="http://schemas.openxmlformats.org/officeDocument/2006/relationships/tags" Target="../tags/tag31.xml"/><Relationship Id="rId2" Type="http://schemas.openxmlformats.org/officeDocument/2006/relationships/tags" Target="../tags/tag30.xml"/><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4" Type="http://schemas.openxmlformats.org/officeDocument/2006/relationships/tags" Target="../tags/tag36.xml"/><Relationship Id="rId3" Type="http://schemas.openxmlformats.org/officeDocument/2006/relationships/tags" Target="../tags/tag35.xml"/><Relationship Id="rId2" Type="http://schemas.openxmlformats.org/officeDocument/2006/relationships/tags" Target="../tags/tag34.xml"/><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7" Type="http://schemas.openxmlformats.org/officeDocument/2006/relationships/tags" Target="../tags/tag42.xml"/><Relationship Id="rId6" Type="http://schemas.openxmlformats.org/officeDocument/2006/relationships/tags" Target="../tags/tag41.xml"/><Relationship Id="rId5" Type="http://schemas.openxmlformats.org/officeDocument/2006/relationships/tags" Target="../tags/tag40.xml"/><Relationship Id="rId4" Type="http://schemas.openxmlformats.org/officeDocument/2006/relationships/tags" Target="../tags/tag39.xml"/><Relationship Id="rId3" Type="http://schemas.openxmlformats.org/officeDocument/2006/relationships/tags" Target="../tags/tag38.xml"/><Relationship Id="rId2" Type="http://schemas.openxmlformats.org/officeDocument/2006/relationships/tags" Target="../tags/tag37.xml"/><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6" Type="http://schemas.openxmlformats.org/officeDocument/2006/relationships/tags" Target="../tags/tag47.xml"/><Relationship Id="rId5" Type="http://schemas.openxmlformats.org/officeDocument/2006/relationships/tags" Target="../tags/tag46.xml"/><Relationship Id="rId4" Type="http://schemas.openxmlformats.org/officeDocument/2006/relationships/tags" Target="../tags/tag45.xml"/><Relationship Id="rId3" Type="http://schemas.openxmlformats.org/officeDocument/2006/relationships/tags" Target="../tags/tag44.xml"/><Relationship Id="rId2" Type="http://schemas.openxmlformats.org/officeDocument/2006/relationships/tags" Target="../tags/tag43.xml"/><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hasCustomPrompt="1"/>
            <p:custDataLst>
              <p:tags r:id="rId2"/>
            </p:custDataLst>
          </p:nvPr>
        </p:nvSpPr>
        <p:spPr>
          <a:xfrm>
            <a:off x="669882" y="2588281"/>
            <a:ext cx="10852237" cy="899167"/>
          </a:xfrm>
        </p:spPr>
        <p:txBody>
          <a:bodyPr lIns="101600" tIns="38100" rIns="25400" bIns="38100" anchor="t" anchorCtr="0">
            <a:noAutofit/>
          </a:bodyPr>
          <a:lstStyle>
            <a:lvl1pPr algn="ctr">
              <a:defRPr sz="5400" b="0" spc="600">
                <a:effectLst>
                  <a:outerShdw blurRad="38100" dist="38100" dir="2700000" algn="tl">
                    <a:srgbClr val="000000">
                      <a:alpha val="43137"/>
                    </a:srgbClr>
                  </a:outerShdw>
                </a:effectLst>
              </a:defRPr>
            </a:lvl1pPr>
          </a:lstStyle>
          <a:p>
            <a:r>
              <a:rPr lang="zh-CN" altLang="en-US" dirty="0"/>
              <a:t>单击此处编辑标题</a:t>
            </a:r>
            <a:endParaRPr lang="zh-CN" altLang="en-US" dirty="0"/>
          </a:p>
        </p:txBody>
      </p:sp>
      <p:sp>
        <p:nvSpPr>
          <p:cNvPr id="3" name="副标题 2"/>
          <p:cNvSpPr>
            <a:spLocks noGrp="1"/>
          </p:cNvSpPr>
          <p:nvPr>
            <p:ph type="subTitle" idx="1" hasCustomPrompt="1"/>
            <p:custDataLst>
              <p:tags r:id="rId3"/>
            </p:custDataLst>
          </p:nvPr>
        </p:nvSpPr>
        <p:spPr>
          <a:xfrm>
            <a:off x="669882" y="3566160"/>
            <a:ext cx="10852237" cy="950984"/>
          </a:xfrm>
        </p:spPr>
        <p:txBody>
          <a:bodyPr lIns="101600" tIns="38100" rIns="76200" bIns="38100">
            <a:noAutofit/>
          </a:bodyPr>
          <a:lstStyle>
            <a:lvl1pPr marL="0" indent="0" algn="ctr" eaLnBrk="1" fontAlgn="auto" latinLnBrk="0" hangingPunct="1">
              <a:lnSpc>
                <a:spcPct val="100000"/>
              </a:lnSpc>
              <a:buNone/>
              <a:defRPr sz="2400" u="none" strike="noStrike" kern="1200" cap="none" spc="200" normalizeH="0" baseline="0">
                <a:solidFill>
                  <a:schemeClr val="tx1"/>
                </a:solidFill>
                <a:uFillTx/>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dirty="0"/>
              <a:t>单击此处编辑副标题</a:t>
            </a:r>
            <a:endParaRPr lang="zh-CN" altLang="en-US" dirty="0"/>
          </a:p>
        </p:txBody>
      </p:sp>
      <p:sp>
        <p:nvSpPr>
          <p:cNvPr id="16" name="日期占位符 15"/>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17" name="页脚占位符 16"/>
          <p:cNvSpPr>
            <a:spLocks noGrp="1"/>
          </p:cNvSpPr>
          <p:nvPr>
            <p:ph type="ftr" sz="quarter" idx="11"/>
            <p:custDataLst>
              <p:tags r:id="rId5"/>
            </p:custDataLst>
          </p:nvPr>
        </p:nvSpPr>
        <p:spPr/>
        <p:txBody>
          <a:bodyPr/>
          <a:lstStyle/>
          <a:p>
            <a:endParaRPr lang="zh-CN" altLang="en-US" dirty="0"/>
          </a:p>
        </p:txBody>
      </p:sp>
      <p:sp>
        <p:nvSpPr>
          <p:cNvPr id="18" name="灯片编号占位符 17"/>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内容">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2"/>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3"/>
            </p:custDataLst>
          </p:nvPr>
        </p:nvSpPr>
        <p:spPr/>
        <p:txBody>
          <a:bodyPr/>
          <a:lstStyle/>
          <a:p>
            <a:endParaRPr lang="zh-CN" altLang="en-US"/>
          </a:p>
        </p:txBody>
      </p:sp>
      <p:sp>
        <p:nvSpPr>
          <p:cNvPr id="5" name="灯片编号占位符 4"/>
          <p:cNvSpPr>
            <a:spLocks noGrp="1"/>
          </p:cNvSpPr>
          <p:nvPr>
            <p:ph type="sldNum" sz="quarter" idx="12"/>
            <p:custDataLst>
              <p:tags r:id="rId4"/>
            </p:custDataLst>
          </p:nvPr>
        </p:nvSpPr>
        <p:spPr/>
        <p:txBody>
          <a:bodyPr/>
          <a:lstStyle/>
          <a:p>
            <a:fld id="{49AE70B2-8BF9-45C0-BB95-33D1B9D3A854}" type="slidenum">
              <a:rPr lang="zh-CN" altLang="en-US" smtClean="0"/>
            </a:fld>
            <a:endParaRPr lang="zh-CN" altLang="en-US"/>
          </a:p>
        </p:txBody>
      </p:sp>
      <p:sp>
        <p:nvSpPr>
          <p:cNvPr id="7" name="内容占位符 6"/>
          <p:cNvSpPr>
            <a:spLocks noGrp="1"/>
          </p:cNvSpPr>
          <p:nvPr>
            <p:ph sz="quarter" idx="13"/>
            <p:custDataLst>
              <p:tags r:id="rId5"/>
            </p:custDataLst>
          </p:nvPr>
        </p:nvSpPr>
        <p:spPr>
          <a:xfrm>
            <a:off x="669930" y="952508"/>
            <a:ext cx="10852237" cy="5040000"/>
          </a:xfrm>
        </p:spPr>
        <p:txBody>
          <a:bodyPr/>
          <a:lstStyle>
            <a:lvl1pPr>
              <a:defRPr>
                <a:solidFill>
                  <a:schemeClr val="tx1">
                    <a:lumMod val="75000"/>
                    <a:lumOff val="25000"/>
                  </a:schemeClr>
                </a:solidFill>
              </a:defRPr>
            </a:lvl1pPr>
            <a:lvl2pPr>
              <a:defRPr>
                <a:solidFill>
                  <a:schemeClr val="tx1">
                    <a:lumMod val="75000"/>
                    <a:lumOff val="25000"/>
                  </a:schemeClr>
                </a:solidFill>
              </a:defRPr>
            </a:lvl2pPr>
            <a:lvl3pPr>
              <a:defRPr>
                <a:solidFill>
                  <a:schemeClr val="tx1">
                    <a:lumMod val="75000"/>
                    <a:lumOff val="25000"/>
                  </a:schemeClr>
                </a:solidFill>
              </a:defRPr>
            </a:lvl3pPr>
            <a:lvl4pPr>
              <a:defRPr>
                <a:solidFill>
                  <a:schemeClr val="tx1">
                    <a:lumMod val="75000"/>
                    <a:lumOff val="25000"/>
                  </a:schemeClr>
                </a:solidFill>
              </a:defRPr>
            </a:lvl4pPr>
            <a:lvl5pPr>
              <a:defRPr>
                <a:solidFill>
                  <a:schemeClr val="tx1">
                    <a:lumMod val="75000"/>
                    <a:lumOff val="25000"/>
                  </a:schemeClr>
                </a:solidFill>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末尾幻灯片">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2"/>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3"/>
            </p:custDataLst>
          </p:nvPr>
        </p:nvSpPr>
        <p:spPr/>
        <p:txBody>
          <a:bodyPr/>
          <a:lstStyle/>
          <a:p>
            <a:endParaRPr lang="zh-CN" altLang="en-US"/>
          </a:p>
        </p:txBody>
      </p:sp>
      <p:sp>
        <p:nvSpPr>
          <p:cNvPr id="5" name="灯片编号占位符 4"/>
          <p:cNvSpPr>
            <a:spLocks noGrp="1"/>
          </p:cNvSpPr>
          <p:nvPr>
            <p:ph type="sldNum" sz="quarter" idx="12"/>
            <p:custDataLst>
              <p:tags r:id="rId4"/>
            </p:custDataLst>
          </p:nvPr>
        </p:nvSpPr>
        <p:spPr/>
        <p:txBody>
          <a:bodyPr/>
          <a:lstStyle/>
          <a:p>
            <a:fld id="{49AE70B2-8BF9-45C0-BB95-33D1B9D3A854}" type="slidenum">
              <a:rPr lang="zh-CN" altLang="en-US" smtClean="0"/>
            </a:fld>
            <a:endParaRPr lang="zh-CN" altLang="en-US"/>
          </a:p>
        </p:txBody>
      </p:sp>
      <p:sp>
        <p:nvSpPr>
          <p:cNvPr id="2" name="标题 1"/>
          <p:cNvSpPr>
            <a:spLocks noGrp="1"/>
          </p:cNvSpPr>
          <p:nvPr>
            <p:ph type="title" hasCustomPrompt="1"/>
            <p:custDataLst>
              <p:tags r:id="rId5"/>
            </p:custDataLst>
          </p:nvPr>
        </p:nvSpPr>
        <p:spPr>
          <a:xfrm>
            <a:off x="669882" y="2588281"/>
            <a:ext cx="10852237" cy="899167"/>
          </a:xfrm>
        </p:spPr>
        <p:txBody>
          <a:bodyPr vert="horz" lIns="101600" tIns="38100" rIns="25400" bIns="38100" rtlCol="0" anchor="t" anchorCtr="0">
            <a:noAutofit/>
          </a:bodyPr>
          <a:lstStyle>
            <a:lvl1pPr marL="0" marR="0" algn="ctr" defTabSz="914400" rtl="0" eaLnBrk="1" fontAlgn="auto" latinLnBrk="0" hangingPunct="1">
              <a:lnSpc>
                <a:spcPct val="100000"/>
              </a:lnSpc>
              <a:buNone/>
              <a:defRPr kumimoji="0" lang="zh-CN" altLang="en-US" sz="5400" b="0" i="0" u="none" strike="noStrike" kern="1200" cap="none" spc="600" normalizeH="0" baseline="0" noProof="1" dirty="0">
                <a:solidFill>
                  <a:schemeClr val="tx1"/>
                </a:solidFill>
                <a:effectLst>
                  <a:outerShdw blurRad="38100" dist="38100" dir="2700000" algn="tl">
                    <a:srgbClr val="000000">
                      <a:alpha val="43137"/>
                    </a:srgbClr>
                  </a:outerShdw>
                </a:effectLst>
                <a:uFillTx/>
                <a:latin typeface="+mj-lt"/>
                <a:ea typeface="+mj-ea"/>
                <a:cs typeface="+mj-cs"/>
                <a:sym typeface="+mn-ea"/>
              </a:defRPr>
            </a:lvl1pPr>
          </a:lstStyle>
          <a:p>
            <a:pPr lvl="0"/>
            <a:r>
              <a:rPr>
                <a:sym typeface="+mn-ea"/>
              </a:rPr>
              <a:t>单击此处编辑标题</a:t>
            </a:r>
            <a:endParaRPr>
              <a:sym typeface="+mn-ea"/>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69882" y="432000"/>
            <a:ext cx="10852237" cy="648000"/>
          </a:xfrm>
        </p:spPr>
        <p:txBody>
          <a:bodyPr vert="horz" lIns="101600" tIns="38100" rIns="76200" bIns="38100" rtlCol="0" anchor="ctr" anchorCtr="0">
            <a:noAutofit/>
          </a:bodyPr>
          <a:lstStyle>
            <a:lvl1pPr marL="0" marR="0" algn="l" defTabSz="914400" rtl="0" eaLnBrk="1" fontAlgn="auto" latinLnBrk="0" hangingPunct="1">
              <a:lnSpc>
                <a:spcPct val="100000"/>
              </a:lnSpc>
              <a:buNone/>
              <a:defRPr kumimoji="0" lang="zh-CN" altLang="en-US" sz="2800" b="1" i="0" u="none" strike="noStrike" kern="1200" cap="none" spc="200" normalizeH="0" baseline="0" noProof="1" dirty="0">
                <a:solidFill>
                  <a:schemeClr val="tx1"/>
                </a:solidFill>
                <a:uFillTx/>
                <a:latin typeface="+mj-lt"/>
                <a:ea typeface="+mj-ea"/>
                <a:cs typeface="+mj-cs"/>
                <a:sym typeface="+mn-ea"/>
              </a:defRPr>
            </a:lvl1pPr>
          </a:lstStyle>
          <a:p>
            <a:pPr lvl="0"/>
            <a:r>
              <a:rPr dirty="0">
                <a:sym typeface="+mn-ea"/>
              </a:rPr>
              <a:t>单击此处编辑母版标题样式</a:t>
            </a:r>
            <a:endParaRPr dirty="0">
              <a:sym typeface="+mn-ea"/>
            </a:endParaRPr>
          </a:p>
        </p:txBody>
      </p:sp>
      <p:sp>
        <p:nvSpPr>
          <p:cNvPr id="3" name="内容占位符 2"/>
          <p:cNvSpPr>
            <a:spLocks noGrp="1"/>
          </p:cNvSpPr>
          <p:nvPr>
            <p:ph idx="1"/>
            <p:custDataLst>
              <p:tags r:id="rId3"/>
            </p:custDataLst>
          </p:nvPr>
        </p:nvSpPr>
        <p:spPr>
          <a:xfrm>
            <a:off x="669882" y="1296000"/>
            <a:ext cx="10852237" cy="5041355"/>
          </a:xfrm>
        </p:spPr>
        <p:txBody>
          <a:bodyPr vert="horz" lIns="101600" tIns="0" rIns="82550" bIns="0" rtlCol="0">
            <a:noAutofit/>
          </a:bodyPr>
          <a:lstStyle>
            <a:lvl1pPr marL="228600" marR="0" lvl="0"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75000"/>
                    <a:lumOff val="25000"/>
                  </a:schemeClr>
                </a:solidFill>
                <a:uFillTx/>
                <a:latin typeface="+mn-lt"/>
                <a:ea typeface="+mn-ea"/>
                <a:cs typeface="+mn-cs"/>
                <a:sym typeface="+mn-ea"/>
              </a:defRPr>
            </a:lvl1pPr>
            <a:lvl2pPr marL="685800" marR="0" lvl="1" indent="-22860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kumimoji="0" lang="zh-CN" altLang="en-US" sz="1600" b="0" i="0" u="none" strike="noStrike" kern="1200" cap="none" spc="150" normalizeH="0" baseline="0" noProof="1" dirty="0">
                <a:solidFill>
                  <a:schemeClr val="tx1">
                    <a:lumMod val="75000"/>
                    <a:lumOff val="25000"/>
                  </a:schemeClr>
                </a:solidFill>
                <a:uFillTx/>
                <a:latin typeface="+mn-lt"/>
                <a:ea typeface="+mn-ea"/>
                <a:cs typeface="+mn-cs"/>
                <a:sym typeface="+mn-ea"/>
              </a:defRPr>
            </a:lvl2pPr>
            <a:lvl3pPr marL="1143000" marR="0" lvl="2"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75000"/>
                    <a:lumOff val="25000"/>
                  </a:schemeClr>
                </a:solidFill>
                <a:uFillTx/>
                <a:latin typeface="+mn-lt"/>
                <a:ea typeface="+mn-ea"/>
                <a:cs typeface="+mn-cs"/>
                <a:sym typeface="+mn-ea"/>
              </a:defRPr>
            </a:lvl3pPr>
            <a:lvl4pPr marL="1600200" marR="0" lvl="3"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75000"/>
                    <a:lumOff val="25000"/>
                  </a:schemeClr>
                </a:solidFill>
                <a:uFillTx/>
                <a:latin typeface="+mn-lt"/>
                <a:ea typeface="+mn-ea"/>
                <a:cs typeface="+mn-cs"/>
                <a:sym typeface="+mn-ea"/>
              </a:defRPr>
            </a:lvl4pPr>
            <a:lvl5pPr marL="2057400" marR="0" lvl="4"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75000"/>
                    <a:lumOff val="25000"/>
                  </a:schemeClr>
                </a:solidFill>
                <a:uFillTx/>
                <a:latin typeface="+mn-lt"/>
                <a:ea typeface="+mn-ea"/>
                <a:cs typeface="+mn-cs"/>
                <a:sym typeface="+mn-ea"/>
              </a:defRPr>
            </a:lvl5pPr>
          </a:lstStyle>
          <a:p>
            <a:pPr lvl="0"/>
            <a:r>
              <a:rPr dirty="0">
                <a:sym typeface="+mn-ea"/>
              </a:rPr>
              <a:t>单击此处编辑母版文本样式</a:t>
            </a:r>
            <a:endParaRPr dirty="0">
              <a:sym typeface="+mn-ea"/>
            </a:endParaRPr>
          </a:p>
          <a:p>
            <a:pPr lvl="1"/>
            <a:r>
              <a:rPr dirty="0">
                <a:sym typeface="+mn-ea"/>
              </a:rPr>
              <a:t>第二级</a:t>
            </a:r>
            <a:endParaRPr dirty="0">
              <a:sym typeface="+mn-ea"/>
            </a:endParaRPr>
          </a:p>
          <a:p>
            <a:pPr lvl="2"/>
            <a:r>
              <a:rPr dirty="0">
                <a:sym typeface="+mn-ea"/>
              </a:rPr>
              <a:t>第三级</a:t>
            </a:r>
            <a:endParaRPr dirty="0">
              <a:sym typeface="+mn-ea"/>
            </a:endParaRPr>
          </a:p>
          <a:p>
            <a:pPr lvl="3"/>
            <a:r>
              <a:rPr dirty="0">
                <a:sym typeface="+mn-ea"/>
              </a:rPr>
              <a:t>第四级</a:t>
            </a:r>
            <a:endParaRPr dirty="0">
              <a:sym typeface="+mn-ea"/>
            </a:endParaRPr>
          </a:p>
          <a:p>
            <a:pPr lvl="4"/>
            <a:r>
              <a:rPr dirty="0">
                <a:sym typeface="+mn-ea"/>
              </a:rPr>
              <a:t>第五级</a:t>
            </a:r>
            <a:endParaRPr dirty="0">
              <a:sym typeface="+mn-ea"/>
            </a:endParaRPr>
          </a:p>
        </p:txBody>
      </p:sp>
      <p:sp>
        <p:nvSpPr>
          <p:cNvPr id="4" name="日期占位符 3"/>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5"/>
            </p:custDataLst>
          </p:nvPr>
        </p:nvSpPr>
        <p:spPr/>
        <p:txBody>
          <a:bodyPr/>
          <a:lstStyle/>
          <a:p>
            <a:endParaRPr lang="zh-CN" altLang="en-US"/>
          </a:p>
        </p:txBody>
      </p:sp>
      <p:sp>
        <p:nvSpPr>
          <p:cNvPr id="6" name="灯片编号占位符 5"/>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69930" y="3808730"/>
            <a:ext cx="10852237" cy="624845"/>
          </a:xfrm>
        </p:spPr>
        <p:txBody>
          <a:bodyPr lIns="101600" tIns="38100" rIns="63500" bIns="38100" anchor="t" anchorCtr="0">
            <a:noAutofit/>
          </a:bodyPr>
          <a:lstStyle>
            <a:lvl1pPr>
              <a:defRPr sz="3600" b="0" u="none" strike="noStrike" kern="1200" cap="none" spc="300" normalizeH="0">
                <a:solidFill>
                  <a:schemeClr val="tx1"/>
                </a:solidFill>
                <a:effectLst>
                  <a:outerShdw blurRad="38100" dist="38100" dir="2700000" algn="tl">
                    <a:srgbClr val="000000">
                      <a:alpha val="43137"/>
                    </a:srgbClr>
                  </a:outerShdw>
                </a:effectLst>
                <a:uFillTx/>
              </a:defRPr>
            </a:lvl1pPr>
          </a:lstStyle>
          <a:p>
            <a:r>
              <a:rPr lang="zh-CN" altLang="en-US" dirty="0"/>
              <a:t>单击此处编辑母版标题样式</a:t>
            </a:r>
            <a:endParaRPr lang="zh-CN" altLang="en-US" dirty="0"/>
          </a:p>
        </p:txBody>
      </p:sp>
      <p:sp>
        <p:nvSpPr>
          <p:cNvPr id="3" name="文本占位符 2"/>
          <p:cNvSpPr>
            <a:spLocks noGrp="1"/>
          </p:cNvSpPr>
          <p:nvPr>
            <p:ph type="body" idx="1"/>
            <p:custDataLst>
              <p:tags r:id="rId3"/>
            </p:custDataLst>
          </p:nvPr>
        </p:nvSpPr>
        <p:spPr>
          <a:xfrm>
            <a:off x="669925" y="4511675"/>
            <a:ext cx="10852237" cy="1077985"/>
          </a:xfrm>
        </p:spPr>
        <p:txBody>
          <a:bodyPr lIns="101600" tIns="38100" rIns="76200" bIns="38100">
            <a:noAutofit/>
          </a:bodyPr>
          <a:lstStyle>
            <a:lvl1pPr marL="0" indent="0" eaLnBrk="1" fontAlgn="auto" latinLnBrk="0" hangingPunct="1">
              <a:buNone/>
              <a:defRPr kumimoji="0" lang="zh-CN" altLang="en-US" sz="1600" b="0" i="0" u="none" strike="noStrike" kern="1200" cap="none" spc="150" normalizeH="0" baseline="0" noProof="1">
                <a:solidFill>
                  <a:schemeClr val="tx1"/>
                </a:solidFill>
                <a:uFillTx/>
                <a:latin typeface="+mn-lt"/>
                <a:ea typeface="+mn-ea"/>
                <a:cs typeface="+mn-cs"/>
                <a:sym typeface="+mn-ea"/>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dirty="0"/>
              <a:t>单击此处编辑母版文本样式</a:t>
            </a:r>
            <a:endParaRPr lang="zh-CN" altLang="en-US" dirty="0"/>
          </a:p>
        </p:txBody>
      </p:sp>
      <p:sp>
        <p:nvSpPr>
          <p:cNvPr id="4" name="日期占位符 3"/>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5"/>
            </p:custDataLst>
          </p:nvPr>
        </p:nvSpPr>
        <p:spPr/>
        <p:txBody>
          <a:bodyPr/>
          <a:lstStyle/>
          <a:p>
            <a:endParaRPr lang="zh-CN" altLang="en-US"/>
          </a:p>
        </p:txBody>
      </p:sp>
      <p:sp>
        <p:nvSpPr>
          <p:cNvPr id="6" name="灯片编号占位符 5"/>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69882" y="432000"/>
            <a:ext cx="10852237" cy="648000"/>
          </a:xfrm>
        </p:spPr>
        <p:txBody>
          <a:bodyPr vert="horz" lIns="101600" tIns="38100" rIns="76200" bIns="38100" rtlCol="0" anchor="ctr" anchorCtr="0">
            <a:noAutofit/>
          </a:bodyPr>
          <a:lstStyle>
            <a:lvl1pPr marL="0" marR="0" lvl="0" algn="l" defTabSz="914400" rtl="0" eaLnBrk="1" fontAlgn="auto" latinLnBrk="0" hangingPunct="1">
              <a:lnSpc>
                <a:spcPct val="100000"/>
              </a:lnSpc>
              <a:buNone/>
              <a:defRPr kumimoji="0" lang="zh-CN" altLang="en-US" sz="2800" b="1" i="0" u="none" strike="noStrike" kern="1200" cap="none" spc="200" normalizeH="0" baseline="0" noProof="1" dirty="0">
                <a:solidFill>
                  <a:schemeClr val="tx1"/>
                </a:solidFill>
                <a:uFillTx/>
                <a:latin typeface="+mj-lt"/>
                <a:ea typeface="+mj-ea"/>
                <a:cs typeface="+mj-cs"/>
                <a:sym typeface="+mn-ea"/>
              </a:defRPr>
            </a:lvl1pPr>
          </a:lstStyle>
          <a:p>
            <a:pPr lvl="0"/>
            <a:r>
              <a:rPr dirty="0">
                <a:sym typeface="+mn-ea"/>
              </a:rPr>
              <a:t>单击此处编辑母版标题样式</a:t>
            </a:r>
            <a:endParaRPr dirty="0">
              <a:sym typeface="+mn-ea"/>
            </a:endParaRPr>
          </a:p>
        </p:txBody>
      </p:sp>
      <p:sp>
        <p:nvSpPr>
          <p:cNvPr id="3" name="内容占位符 2"/>
          <p:cNvSpPr>
            <a:spLocks noGrp="1"/>
          </p:cNvSpPr>
          <p:nvPr>
            <p:ph sz="half" idx="1"/>
            <p:custDataLst>
              <p:tags r:id="rId3"/>
            </p:custDataLst>
          </p:nvPr>
        </p:nvSpPr>
        <p:spPr>
          <a:xfrm>
            <a:off x="669930" y="1296000"/>
            <a:ext cx="5283242" cy="5040000"/>
          </a:xfrm>
        </p:spPr>
        <p:txBody>
          <a:bodyPr vert="horz" lIns="101600" tIns="0" rIns="82550" bIns="0" rtlCol="0">
            <a:noAutofit/>
          </a:bodyPr>
          <a:lstStyle>
            <a:lvl1pPr marL="228600" marR="0" lvl="0"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75000"/>
                    <a:lumOff val="25000"/>
                  </a:schemeClr>
                </a:solidFill>
                <a:uFillTx/>
                <a:latin typeface="+mn-lt"/>
                <a:ea typeface="+mn-ea"/>
                <a:cs typeface="+mn-cs"/>
                <a:sym typeface="+mn-ea"/>
              </a:defRPr>
            </a:lvl1pPr>
            <a:lvl2pPr marL="685800" marR="0" lvl="1" indent="-22860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kumimoji="0" lang="zh-CN" altLang="en-US" sz="1600" b="0" i="0" u="none" strike="noStrike" kern="1200" cap="none" spc="150" normalizeH="0" baseline="0" noProof="1" dirty="0">
                <a:solidFill>
                  <a:schemeClr val="tx1">
                    <a:lumMod val="75000"/>
                    <a:lumOff val="25000"/>
                  </a:schemeClr>
                </a:solidFill>
                <a:uFillTx/>
                <a:latin typeface="+mn-lt"/>
                <a:ea typeface="+mn-ea"/>
                <a:cs typeface="+mn-cs"/>
                <a:sym typeface="+mn-ea"/>
              </a:defRPr>
            </a:lvl2pPr>
            <a:lvl3pPr marL="1143000" marR="0" lvl="2"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75000"/>
                    <a:lumOff val="25000"/>
                  </a:schemeClr>
                </a:solidFill>
                <a:uFillTx/>
                <a:latin typeface="+mn-lt"/>
                <a:ea typeface="+mn-ea"/>
                <a:cs typeface="+mn-cs"/>
                <a:sym typeface="+mn-ea"/>
              </a:defRPr>
            </a:lvl3pPr>
            <a:lvl4pPr marL="1600200" marR="0" lvl="3"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75000"/>
                    <a:lumOff val="25000"/>
                  </a:schemeClr>
                </a:solidFill>
                <a:uFillTx/>
                <a:latin typeface="+mn-lt"/>
                <a:ea typeface="+mn-ea"/>
                <a:cs typeface="+mn-cs"/>
                <a:sym typeface="+mn-ea"/>
              </a:defRPr>
            </a:lvl4pPr>
            <a:lvl5pPr marL="2057400" marR="0" lvl="4"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75000"/>
                    <a:lumOff val="25000"/>
                  </a:schemeClr>
                </a:solidFill>
                <a:uFillTx/>
                <a:latin typeface="+mn-lt"/>
                <a:ea typeface="+mn-ea"/>
                <a:cs typeface="+mn-cs"/>
                <a:sym typeface="+mn-ea"/>
              </a:defRPr>
            </a:lvl5pPr>
          </a:lstStyle>
          <a:p>
            <a:pPr lvl="0"/>
            <a:r>
              <a:rPr dirty="0">
                <a:sym typeface="+mn-ea"/>
              </a:rPr>
              <a:t>单击此处编辑母版文本样式</a:t>
            </a:r>
            <a:endParaRPr dirty="0">
              <a:sym typeface="+mn-ea"/>
            </a:endParaRPr>
          </a:p>
          <a:p>
            <a:pPr lvl="1"/>
            <a:r>
              <a:rPr dirty="0">
                <a:sym typeface="+mn-ea"/>
              </a:rPr>
              <a:t>第二级</a:t>
            </a:r>
            <a:endParaRPr dirty="0">
              <a:sym typeface="+mn-ea"/>
            </a:endParaRPr>
          </a:p>
          <a:p>
            <a:pPr lvl="2"/>
            <a:r>
              <a:rPr dirty="0">
                <a:sym typeface="+mn-ea"/>
              </a:rPr>
              <a:t>第三级</a:t>
            </a:r>
            <a:endParaRPr dirty="0">
              <a:sym typeface="+mn-ea"/>
            </a:endParaRPr>
          </a:p>
          <a:p>
            <a:pPr lvl="3"/>
            <a:r>
              <a:rPr dirty="0">
                <a:sym typeface="+mn-ea"/>
              </a:rPr>
              <a:t>第四级</a:t>
            </a:r>
            <a:endParaRPr dirty="0">
              <a:sym typeface="+mn-ea"/>
            </a:endParaRPr>
          </a:p>
          <a:p>
            <a:pPr lvl="4"/>
            <a:r>
              <a:rPr dirty="0">
                <a:sym typeface="+mn-ea"/>
              </a:rPr>
              <a:t>第五级</a:t>
            </a:r>
            <a:endParaRPr dirty="0">
              <a:sym typeface="+mn-ea"/>
            </a:endParaRPr>
          </a:p>
        </p:txBody>
      </p:sp>
      <p:sp>
        <p:nvSpPr>
          <p:cNvPr id="4" name="内容占位符 3"/>
          <p:cNvSpPr>
            <a:spLocks noGrp="1"/>
          </p:cNvSpPr>
          <p:nvPr>
            <p:ph sz="half" idx="2"/>
            <p:custDataLst>
              <p:tags r:id="rId4"/>
            </p:custDataLst>
          </p:nvPr>
        </p:nvSpPr>
        <p:spPr>
          <a:xfrm>
            <a:off x="6238877" y="1296000"/>
            <a:ext cx="5283242" cy="5040000"/>
          </a:xfrm>
        </p:spPr>
        <p:txBody>
          <a:bodyPr>
            <a:noAutofit/>
          </a:bodyPr>
          <a:lstStyle>
            <a:lvl1pPr>
              <a:defRPr sz="1600">
                <a:solidFill>
                  <a:schemeClr val="tx1">
                    <a:lumMod val="75000"/>
                    <a:lumOff val="25000"/>
                  </a:schemeClr>
                </a:solidFill>
              </a:defRPr>
            </a:lvl1pPr>
            <a:lvl2pPr>
              <a:defRPr sz="1600">
                <a:solidFill>
                  <a:schemeClr val="tx1">
                    <a:lumMod val="75000"/>
                    <a:lumOff val="25000"/>
                  </a:schemeClr>
                </a:solidFill>
              </a:defRPr>
            </a:lvl2pPr>
            <a:lvl3pPr>
              <a:defRPr sz="1600">
                <a:solidFill>
                  <a:schemeClr val="tx1">
                    <a:lumMod val="75000"/>
                    <a:lumOff val="25000"/>
                  </a:schemeClr>
                </a:solidFill>
              </a:defRPr>
            </a:lvl3pPr>
            <a:lvl4pPr>
              <a:defRPr sz="1600">
                <a:solidFill>
                  <a:schemeClr val="tx1">
                    <a:lumMod val="75000"/>
                    <a:lumOff val="25000"/>
                  </a:schemeClr>
                </a:solidFill>
              </a:defRPr>
            </a:lvl4pPr>
            <a:lvl5pPr>
              <a:defRPr sz="1600">
                <a:solidFill>
                  <a:schemeClr val="tx1">
                    <a:lumMod val="75000"/>
                    <a:lumOff val="25000"/>
                  </a:schemeClr>
                </a:solidFill>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5" name="日期占位符 4"/>
          <p:cNvSpPr>
            <a:spLocks noGrp="1"/>
          </p:cNvSpPr>
          <p:nvPr>
            <p:ph type="dt" sz="half" idx="10"/>
            <p:custDataLst>
              <p:tags r:id="rId5"/>
            </p:custDataLst>
          </p:nvPr>
        </p:nvSpPr>
        <p:spPr/>
        <p:txBody>
          <a:bodyPr/>
          <a:lstStyle/>
          <a:p>
            <a:fld id="{760FBDFE-C587-4B4C-A407-44438C67B59E}" type="datetimeFigureOut">
              <a:rPr lang="zh-CN" altLang="en-US" smtClean="0"/>
            </a:fld>
            <a:endParaRPr lang="zh-CN" altLang="en-US"/>
          </a:p>
        </p:txBody>
      </p:sp>
      <p:sp>
        <p:nvSpPr>
          <p:cNvPr id="6" name="页脚占位符 5"/>
          <p:cNvSpPr>
            <a:spLocks noGrp="1"/>
          </p:cNvSpPr>
          <p:nvPr>
            <p:ph type="ftr" sz="quarter" idx="11"/>
            <p:custDataLst>
              <p:tags r:id="rId6"/>
            </p:custDataLst>
          </p:nvPr>
        </p:nvSpPr>
        <p:spPr/>
        <p:txBody>
          <a:bodyPr/>
          <a:lstStyle/>
          <a:p>
            <a:endParaRPr lang="zh-CN" altLang="en-US"/>
          </a:p>
        </p:txBody>
      </p:sp>
      <p:sp>
        <p:nvSpPr>
          <p:cNvPr id="7" name="灯片编号占位符 6"/>
          <p:cNvSpPr>
            <a:spLocks noGrp="1"/>
          </p:cNvSpPr>
          <p:nvPr>
            <p:ph type="sldNum" sz="quarter" idx="12"/>
            <p:custDataLst>
              <p:tags r:id="rId7"/>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69882" y="432000"/>
            <a:ext cx="10852237" cy="648000"/>
          </a:xfrm>
        </p:spPr>
        <p:txBody>
          <a:bodyPr vert="horz" lIns="101600" tIns="38100" rIns="76200" bIns="38100" rtlCol="0" anchor="ctr" anchorCtr="0">
            <a:noAutofit/>
          </a:bodyPr>
          <a:lstStyle>
            <a:lvl1pPr marL="0" marR="0" lvl="0" algn="l" defTabSz="914400" rtl="0" eaLnBrk="1" fontAlgn="auto" latinLnBrk="0" hangingPunct="1">
              <a:lnSpc>
                <a:spcPct val="100000"/>
              </a:lnSpc>
              <a:buNone/>
              <a:defRPr kumimoji="0" lang="zh-CN" altLang="en-US" sz="2800" b="1" i="0" u="none" strike="noStrike" kern="1200" cap="none" spc="200" normalizeH="0" baseline="0" noProof="1" dirty="0">
                <a:solidFill>
                  <a:schemeClr val="tx1"/>
                </a:solidFill>
                <a:uFillTx/>
                <a:latin typeface="+mj-lt"/>
                <a:ea typeface="+mj-ea"/>
                <a:cs typeface="+mj-cs"/>
                <a:sym typeface="+mn-ea"/>
              </a:defRPr>
            </a:lvl1pPr>
          </a:lstStyle>
          <a:p>
            <a:pPr lvl="0"/>
            <a:r>
              <a:rPr dirty="0">
                <a:sym typeface="+mn-ea"/>
              </a:rPr>
              <a:t>单击此处编辑母版标题样式</a:t>
            </a:r>
            <a:endParaRPr dirty="0">
              <a:sym typeface="+mn-ea"/>
            </a:endParaRPr>
          </a:p>
        </p:txBody>
      </p:sp>
      <p:sp>
        <p:nvSpPr>
          <p:cNvPr id="3" name="文本占位符 2"/>
          <p:cNvSpPr>
            <a:spLocks noGrp="1"/>
          </p:cNvSpPr>
          <p:nvPr>
            <p:ph type="body" idx="1" hasCustomPrompt="1"/>
            <p:custDataLst>
              <p:tags r:id="rId3"/>
            </p:custDataLst>
          </p:nvPr>
        </p:nvSpPr>
        <p:spPr>
          <a:xfrm>
            <a:off x="669930" y="1296000"/>
            <a:ext cx="5283242" cy="381003"/>
          </a:xfrm>
        </p:spPr>
        <p:txBody>
          <a:bodyPr lIns="101600" tIns="38100" rIns="76200" bIns="38100" anchor="t" anchorCtr="0">
            <a:noAutofit/>
          </a:bodyPr>
          <a:lstStyle>
            <a:lvl1pPr marL="0" indent="0" eaLnBrk="1" fontAlgn="auto" latinLnBrk="0" hangingPunct="1">
              <a:lnSpc>
                <a:spcPct val="100000"/>
              </a:lnSpc>
              <a:spcAft>
                <a:spcPts val="0"/>
              </a:spcAft>
              <a:buNone/>
              <a:defRPr sz="2000" b="1" u="none" strike="noStrike" kern="1200" cap="none" spc="200" normalizeH="0" baseline="0">
                <a:solidFill>
                  <a:schemeClr val="tx1"/>
                </a:solidFill>
                <a:uFillTx/>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dirty="0"/>
              <a:t>单击此处编辑文本</a:t>
            </a:r>
            <a:endParaRPr lang="zh-CN" altLang="en-US" dirty="0"/>
          </a:p>
        </p:txBody>
      </p:sp>
      <p:sp>
        <p:nvSpPr>
          <p:cNvPr id="4" name="内容占位符 3"/>
          <p:cNvSpPr>
            <a:spLocks noGrp="1"/>
          </p:cNvSpPr>
          <p:nvPr>
            <p:ph sz="half" idx="2"/>
            <p:custDataLst>
              <p:tags r:id="rId4"/>
            </p:custDataLst>
          </p:nvPr>
        </p:nvSpPr>
        <p:spPr>
          <a:xfrm>
            <a:off x="669925" y="1789043"/>
            <a:ext cx="5283200" cy="4552234"/>
          </a:xfrm>
        </p:spPr>
        <p:txBody>
          <a:bodyPr vert="horz" lIns="101600" tIns="0" rIns="82550" bIns="0" rtlCol="0">
            <a:noAutofit/>
          </a:bodyPr>
          <a:lstStyle>
            <a:lvl1pPr marL="228600" marR="0" lvl="0"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75000"/>
                    <a:lumOff val="25000"/>
                  </a:schemeClr>
                </a:solidFill>
                <a:uFillTx/>
                <a:latin typeface="+mn-lt"/>
                <a:ea typeface="+mn-ea"/>
                <a:cs typeface="+mn-cs"/>
                <a:sym typeface="+mn-ea"/>
              </a:defRPr>
            </a:lvl1pPr>
            <a:lvl2pPr marL="685800" marR="0" lvl="1" indent="-22860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kumimoji="0" lang="zh-CN" altLang="en-US" sz="1600" b="0" i="0" u="none" strike="noStrike" kern="1200" cap="none" spc="150" normalizeH="0" baseline="0" noProof="1" dirty="0">
                <a:solidFill>
                  <a:schemeClr val="tx1">
                    <a:lumMod val="75000"/>
                    <a:lumOff val="25000"/>
                  </a:schemeClr>
                </a:solidFill>
                <a:uFillTx/>
                <a:latin typeface="+mn-lt"/>
                <a:ea typeface="+mn-ea"/>
                <a:cs typeface="+mn-cs"/>
                <a:sym typeface="+mn-ea"/>
              </a:defRPr>
            </a:lvl2pPr>
            <a:lvl3pPr marL="1143000" marR="0" lvl="2"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75000"/>
                    <a:lumOff val="25000"/>
                  </a:schemeClr>
                </a:solidFill>
                <a:uFillTx/>
                <a:latin typeface="+mn-lt"/>
                <a:ea typeface="+mn-ea"/>
                <a:cs typeface="+mn-cs"/>
                <a:sym typeface="+mn-ea"/>
              </a:defRPr>
            </a:lvl3pPr>
            <a:lvl4pPr marL="1600200" marR="0" lvl="3"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75000"/>
                    <a:lumOff val="25000"/>
                  </a:schemeClr>
                </a:solidFill>
                <a:uFillTx/>
                <a:latin typeface="+mn-lt"/>
                <a:ea typeface="+mn-ea"/>
                <a:cs typeface="+mn-cs"/>
                <a:sym typeface="+mn-ea"/>
              </a:defRPr>
            </a:lvl4pPr>
            <a:lvl5pPr marL="2057400" marR="0" lvl="4"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75000"/>
                    <a:lumOff val="25000"/>
                  </a:schemeClr>
                </a:solidFill>
                <a:uFillTx/>
                <a:latin typeface="+mn-lt"/>
                <a:ea typeface="+mn-ea"/>
                <a:cs typeface="+mn-cs"/>
                <a:sym typeface="+mn-ea"/>
              </a:defRPr>
            </a:lvl5pPr>
          </a:lstStyle>
          <a:p>
            <a:pPr lvl="0"/>
            <a:r>
              <a:rPr dirty="0">
                <a:sym typeface="+mn-ea"/>
              </a:rPr>
              <a:t>单击此处编辑母版文本样式</a:t>
            </a:r>
            <a:endParaRPr dirty="0">
              <a:sym typeface="+mn-ea"/>
            </a:endParaRPr>
          </a:p>
          <a:p>
            <a:pPr lvl="1"/>
            <a:r>
              <a:rPr dirty="0">
                <a:sym typeface="+mn-ea"/>
              </a:rPr>
              <a:t>第二级</a:t>
            </a:r>
            <a:endParaRPr dirty="0">
              <a:sym typeface="+mn-ea"/>
            </a:endParaRPr>
          </a:p>
          <a:p>
            <a:pPr lvl="2"/>
            <a:r>
              <a:rPr dirty="0">
                <a:sym typeface="+mn-ea"/>
              </a:rPr>
              <a:t>第三级</a:t>
            </a:r>
            <a:endParaRPr dirty="0">
              <a:sym typeface="+mn-ea"/>
            </a:endParaRPr>
          </a:p>
          <a:p>
            <a:pPr lvl="3"/>
            <a:r>
              <a:rPr dirty="0">
                <a:sym typeface="+mn-ea"/>
              </a:rPr>
              <a:t>第四级</a:t>
            </a:r>
            <a:endParaRPr dirty="0">
              <a:sym typeface="+mn-ea"/>
            </a:endParaRPr>
          </a:p>
          <a:p>
            <a:pPr lvl="4"/>
            <a:r>
              <a:rPr dirty="0">
                <a:sym typeface="+mn-ea"/>
              </a:rPr>
              <a:t>第五级</a:t>
            </a:r>
            <a:endParaRPr dirty="0">
              <a:sym typeface="+mn-ea"/>
            </a:endParaRPr>
          </a:p>
        </p:txBody>
      </p:sp>
      <p:sp>
        <p:nvSpPr>
          <p:cNvPr id="5" name="文本占位符 4"/>
          <p:cNvSpPr>
            <a:spLocks noGrp="1"/>
          </p:cNvSpPr>
          <p:nvPr>
            <p:ph type="body" sz="quarter" idx="3" hasCustomPrompt="1"/>
            <p:custDataLst>
              <p:tags r:id="rId5"/>
            </p:custDataLst>
          </p:nvPr>
        </p:nvSpPr>
        <p:spPr>
          <a:xfrm>
            <a:off x="6235750" y="1296000"/>
            <a:ext cx="5283242" cy="381003"/>
          </a:xfrm>
        </p:spPr>
        <p:txBody>
          <a:bodyPr vert="horz" lIns="101600" tIns="38100" rIns="76200" bIns="38100" rtlCol="0" anchor="t" anchorCtr="0">
            <a:noAutofit/>
          </a:bodyPr>
          <a:lstStyle>
            <a:lvl1pPr marL="0" marR="0" lvl="0" indent="0" algn="l" defTabSz="914400" rtl="0" eaLnBrk="1" fontAlgn="auto" latinLnBrk="0" hangingPunct="1">
              <a:lnSpc>
                <a:spcPct val="100000"/>
              </a:lnSpc>
              <a:spcBef>
                <a:spcPts val="0"/>
              </a:spcBef>
              <a:spcAft>
                <a:spcPts val="0"/>
              </a:spcAft>
              <a:buFont typeface="Arial" panose="020B0604020202020204" pitchFamily="34" charset="0"/>
              <a:buNone/>
              <a:defRPr kumimoji="0" lang="zh-CN" altLang="en-US" sz="2000" b="1" i="0" u="none" strike="noStrike" kern="1200" cap="none" spc="200" normalizeH="0" baseline="0" noProof="1" dirty="0">
                <a:solidFill>
                  <a:schemeClr val="tx1"/>
                </a:solidFill>
                <a:uFillTx/>
                <a:latin typeface="+mn-lt"/>
                <a:ea typeface="+mn-ea"/>
                <a:cs typeface="+mn-cs"/>
                <a:sym typeface="+mn-ea"/>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a:sym typeface="+mn-ea"/>
              </a:rPr>
              <a:t>单击此处编辑文本</a:t>
            </a:r>
            <a:endParaRPr>
              <a:sym typeface="+mn-ea"/>
            </a:endParaRPr>
          </a:p>
        </p:txBody>
      </p:sp>
      <p:sp>
        <p:nvSpPr>
          <p:cNvPr id="6" name="内容占位符 5"/>
          <p:cNvSpPr>
            <a:spLocks noGrp="1"/>
          </p:cNvSpPr>
          <p:nvPr>
            <p:ph sz="quarter" idx="4"/>
            <p:custDataLst>
              <p:tags r:id="rId6"/>
            </p:custDataLst>
          </p:nvPr>
        </p:nvSpPr>
        <p:spPr>
          <a:xfrm>
            <a:off x="6235750" y="1789043"/>
            <a:ext cx="5283242" cy="4552234"/>
          </a:xfrm>
        </p:spPr>
        <p:txBody>
          <a:bodyPr vert="horz" lIns="101600" tIns="0" rIns="82550" bIns="0" rtlCol="0">
            <a:noAutofit/>
          </a:bodyPr>
          <a:lstStyle>
            <a:lvl1pPr marL="228600" marR="0" lvl="0"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75000"/>
                    <a:lumOff val="25000"/>
                  </a:schemeClr>
                </a:solidFill>
                <a:uFillTx/>
                <a:latin typeface="+mn-lt"/>
                <a:ea typeface="+mn-ea"/>
                <a:cs typeface="+mn-cs"/>
                <a:sym typeface="+mn-ea"/>
              </a:defRPr>
            </a:lvl1pPr>
            <a:lvl2pPr marL="685800" marR="0" lvl="1" indent="-22860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kumimoji="0" lang="zh-CN" altLang="en-US" sz="1600" b="0" i="0" u="none" strike="noStrike" kern="1200" cap="none" spc="150" normalizeH="0" baseline="0" noProof="1" dirty="0">
                <a:solidFill>
                  <a:schemeClr val="tx1">
                    <a:lumMod val="75000"/>
                    <a:lumOff val="25000"/>
                  </a:schemeClr>
                </a:solidFill>
                <a:uFillTx/>
                <a:latin typeface="+mn-lt"/>
                <a:ea typeface="+mn-ea"/>
                <a:cs typeface="+mn-cs"/>
                <a:sym typeface="+mn-ea"/>
              </a:defRPr>
            </a:lvl2pPr>
            <a:lvl3pPr marL="1143000" marR="0" lvl="2"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75000"/>
                    <a:lumOff val="25000"/>
                  </a:schemeClr>
                </a:solidFill>
                <a:uFillTx/>
                <a:latin typeface="+mn-lt"/>
                <a:ea typeface="+mn-ea"/>
                <a:cs typeface="+mn-cs"/>
                <a:sym typeface="+mn-ea"/>
              </a:defRPr>
            </a:lvl3pPr>
            <a:lvl4pPr marL="1600200" marR="0" lvl="3"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75000"/>
                    <a:lumOff val="25000"/>
                  </a:schemeClr>
                </a:solidFill>
                <a:uFillTx/>
                <a:latin typeface="+mn-lt"/>
                <a:ea typeface="+mn-ea"/>
                <a:cs typeface="+mn-cs"/>
                <a:sym typeface="+mn-ea"/>
              </a:defRPr>
            </a:lvl4pPr>
            <a:lvl5pPr marL="2057400" marR="0" lvl="4"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75000"/>
                    <a:lumOff val="25000"/>
                  </a:schemeClr>
                </a:solidFill>
                <a:uFillTx/>
                <a:latin typeface="+mn-lt"/>
                <a:ea typeface="+mn-ea"/>
                <a:cs typeface="+mn-cs"/>
                <a:sym typeface="+mn-ea"/>
              </a:defRPr>
            </a:lvl5pPr>
          </a:lstStyle>
          <a:p>
            <a:pPr lvl="0"/>
            <a:r>
              <a:rPr dirty="0">
                <a:sym typeface="+mn-ea"/>
              </a:rPr>
              <a:t>单击此处编辑母版文本样式</a:t>
            </a:r>
            <a:endParaRPr dirty="0">
              <a:sym typeface="+mn-ea"/>
            </a:endParaRPr>
          </a:p>
          <a:p>
            <a:pPr lvl="1"/>
            <a:r>
              <a:rPr dirty="0">
                <a:sym typeface="+mn-ea"/>
              </a:rPr>
              <a:t>第二级</a:t>
            </a:r>
            <a:endParaRPr dirty="0">
              <a:sym typeface="+mn-ea"/>
            </a:endParaRPr>
          </a:p>
          <a:p>
            <a:pPr lvl="2"/>
            <a:r>
              <a:rPr dirty="0">
                <a:sym typeface="+mn-ea"/>
              </a:rPr>
              <a:t>第三级</a:t>
            </a:r>
            <a:endParaRPr dirty="0">
              <a:sym typeface="+mn-ea"/>
            </a:endParaRPr>
          </a:p>
          <a:p>
            <a:pPr lvl="3"/>
            <a:r>
              <a:rPr dirty="0">
                <a:sym typeface="+mn-ea"/>
              </a:rPr>
              <a:t>第四级</a:t>
            </a:r>
            <a:endParaRPr dirty="0">
              <a:sym typeface="+mn-ea"/>
            </a:endParaRPr>
          </a:p>
          <a:p>
            <a:pPr lvl="4"/>
            <a:r>
              <a:rPr dirty="0">
                <a:sym typeface="+mn-ea"/>
              </a:rPr>
              <a:t>第五级</a:t>
            </a:r>
            <a:endParaRPr dirty="0">
              <a:sym typeface="+mn-ea"/>
            </a:endParaRPr>
          </a:p>
        </p:txBody>
      </p:sp>
      <p:sp>
        <p:nvSpPr>
          <p:cNvPr id="7" name="日期占位符 6"/>
          <p:cNvSpPr>
            <a:spLocks noGrp="1"/>
          </p:cNvSpPr>
          <p:nvPr>
            <p:ph type="dt" sz="half" idx="10"/>
            <p:custDataLst>
              <p:tags r:id="rId7"/>
            </p:custDataLst>
          </p:nvPr>
        </p:nvSpPr>
        <p:spPr/>
        <p:txBody>
          <a:bodyPr/>
          <a:lstStyle/>
          <a:p>
            <a:fld id="{760FBDFE-C587-4B4C-A407-44438C67B59E}" type="datetimeFigureOut">
              <a:rPr lang="zh-CN" altLang="en-US" smtClean="0"/>
            </a:fld>
            <a:endParaRPr lang="zh-CN" altLang="en-US"/>
          </a:p>
        </p:txBody>
      </p:sp>
      <p:sp>
        <p:nvSpPr>
          <p:cNvPr id="8" name="页脚占位符 7"/>
          <p:cNvSpPr>
            <a:spLocks noGrp="1"/>
          </p:cNvSpPr>
          <p:nvPr>
            <p:ph type="ftr" sz="quarter" idx="11"/>
            <p:custDataLst>
              <p:tags r:id="rId8"/>
            </p:custDataLst>
          </p:nvPr>
        </p:nvSpPr>
        <p:spPr/>
        <p:txBody>
          <a:bodyPr/>
          <a:lstStyle/>
          <a:p>
            <a:endParaRPr lang="zh-CN" altLang="en-US"/>
          </a:p>
        </p:txBody>
      </p:sp>
      <p:sp>
        <p:nvSpPr>
          <p:cNvPr id="9" name="灯片编号占位符 8"/>
          <p:cNvSpPr>
            <a:spLocks noGrp="1"/>
          </p:cNvSpPr>
          <p:nvPr>
            <p:ph type="sldNum" sz="quarter" idx="12"/>
            <p:custDataLst>
              <p:tags r:id="rId9"/>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p:txBody>
          <a:bodyPr vert="horz" lIns="101600" tIns="38100" rIns="76200" bIns="38100" rtlCol="0" anchor="ctr" anchorCtr="0">
            <a:noAutofit/>
          </a:bodyPr>
          <a:lstStyle>
            <a:lvl1pPr marL="0" marR="0" lvl="0" algn="l" defTabSz="914400" rtl="0" eaLnBrk="1" fontAlgn="auto" latinLnBrk="0" hangingPunct="1">
              <a:lnSpc>
                <a:spcPct val="100000"/>
              </a:lnSpc>
              <a:buNone/>
              <a:defRPr kumimoji="0" lang="zh-CN" altLang="en-US" sz="2800" b="1" i="0" u="none" strike="noStrike" kern="1200" cap="none" spc="200" normalizeH="0" baseline="0" noProof="1" dirty="0">
                <a:solidFill>
                  <a:schemeClr val="tx1"/>
                </a:solidFill>
                <a:uFillTx/>
                <a:latin typeface="+mj-lt"/>
                <a:ea typeface="+mj-ea"/>
                <a:cs typeface="+mj-cs"/>
                <a:sym typeface="+mn-ea"/>
              </a:defRPr>
            </a:lvl1pPr>
          </a:lstStyle>
          <a:p>
            <a:pPr lvl="0"/>
            <a:r>
              <a:rPr>
                <a:sym typeface="+mn-ea"/>
              </a:rPr>
              <a:t>单击此处编辑母版标题样式</a:t>
            </a:r>
            <a:endParaRPr>
              <a:sym typeface="+mn-ea"/>
            </a:endParaRPr>
          </a:p>
        </p:txBody>
      </p:sp>
      <p:sp>
        <p:nvSpPr>
          <p:cNvPr id="3" name="日期占位符 2"/>
          <p:cNvSpPr>
            <a:spLocks noGrp="1"/>
          </p:cNvSpPr>
          <p:nvPr>
            <p:ph type="dt" sz="half" idx="10"/>
            <p:custDataLst>
              <p:tags r:id="rId3"/>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4"/>
            </p:custDataLst>
          </p:nvPr>
        </p:nvSpPr>
        <p:spPr/>
        <p:txBody>
          <a:bodyPr/>
          <a:lstStyle/>
          <a:p>
            <a:endParaRPr lang="zh-CN" altLang="en-US"/>
          </a:p>
        </p:txBody>
      </p:sp>
      <p:sp>
        <p:nvSpPr>
          <p:cNvPr id="5" name="灯片编号占位符 4"/>
          <p:cNvSpPr>
            <a:spLocks noGrp="1"/>
          </p:cNvSpPr>
          <p:nvPr>
            <p:ph type="sldNum" sz="quarter" idx="12"/>
            <p:custDataLst>
              <p:tags r:id="rId5"/>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custDataLst>
              <p:tags r:id="rId2"/>
            </p:custDataLst>
          </p:nvPr>
        </p:nvSpPr>
        <p:spPr/>
        <p:txBody>
          <a:bodyPr/>
          <a:lstStyle/>
          <a:p>
            <a:fld id="{760FBDFE-C587-4B4C-A407-44438C67B59E}" type="datetimeFigureOut">
              <a:rPr lang="zh-CN" altLang="en-US" smtClean="0"/>
            </a:fld>
            <a:endParaRPr lang="zh-CN" altLang="en-US"/>
          </a:p>
        </p:txBody>
      </p:sp>
      <p:sp>
        <p:nvSpPr>
          <p:cNvPr id="3" name="页脚占位符 2"/>
          <p:cNvSpPr>
            <a:spLocks noGrp="1"/>
          </p:cNvSpPr>
          <p:nvPr>
            <p:ph type="ftr" sz="quarter" idx="11"/>
            <p:custDataLst>
              <p:tags r:id="rId3"/>
            </p:custDataLst>
          </p:nvPr>
        </p:nvSpPr>
        <p:spPr/>
        <p:txBody>
          <a:bodyPr/>
          <a:lstStyle/>
          <a:p>
            <a:endParaRPr lang="zh-CN" altLang="en-US"/>
          </a:p>
        </p:txBody>
      </p:sp>
      <p:sp>
        <p:nvSpPr>
          <p:cNvPr id="4" name="灯片编号占位符 3"/>
          <p:cNvSpPr>
            <a:spLocks noGrp="1"/>
          </p:cNvSpPr>
          <p:nvPr>
            <p:ph type="sldNum" sz="quarter" idx="12"/>
            <p:custDataLst>
              <p:tags r:id="rId4"/>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图片与标题">
    <p:spTree>
      <p:nvGrpSpPr>
        <p:cNvPr id="1" name=""/>
        <p:cNvGrpSpPr/>
        <p:nvPr/>
      </p:nvGrpSpPr>
      <p:grpSpPr>
        <a:xfrm>
          <a:off x="0" y="0"/>
          <a:ext cx="0" cy="0"/>
          <a:chOff x="0" y="0"/>
          <a:chExt cx="0" cy="0"/>
        </a:xfrm>
      </p:grpSpPr>
      <p:sp>
        <p:nvSpPr>
          <p:cNvPr id="3" name="图片占位符 2"/>
          <p:cNvSpPr>
            <a:spLocks noGrp="1"/>
          </p:cNvSpPr>
          <p:nvPr>
            <p:ph type="pic" idx="1"/>
            <p:custDataLst>
              <p:tags r:id="rId2"/>
            </p:custDataLst>
          </p:nvPr>
        </p:nvSpPr>
        <p:spPr>
          <a:xfrm>
            <a:off x="669930" y="1296000"/>
            <a:ext cx="5283242" cy="5040000"/>
          </a:xfrm>
        </p:spPr>
        <p:txBody>
          <a:bodyPr vert="horz" lIns="101600" tIns="0" rIns="82550" bIns="0" rtlCol="0">
            <a:noAutofit/>
          </a:bodyPr>
          <a:lstStyle>
            <a:lvl1pPr marL="0" marR="0" lvl="0" indent="0" algn="l" defTabSz="914400" rtl="0" eaLnBrk="1" fontAlgn="auto" latinLnBrk="0" hangingPunct="1">
              <a:lnSpc>
                <a:spcPct val="130000"/>
              </a:lnSpc>
              <a:spcBef>
                <a:spcPts val="0"/>
              </a:spcBef>
              <a:spcAft>
                <a:spcPts val="1000"/>
              </a:spcAft>
              <a:buFont typeface="Arial" panose="020B0604020202020204" pitchFamily="34" charset="0"/>
              <a:buNone/>
              <a:defRPr kumimoji="0" lang="zh-CN" altLang="en-US" sz="1600" b="0" i="0" u="none" strike="noStrike" kern="1200" cap="none" spc="150" normalizeH="0" baseline="0" noProof="1" dirty="0">
                <a:solidFill>
                  <a:schemeClr val="tx1">
                    <a:lumMod val="75000"/>
                    <a:lumOff val="25000"/>
                  </a:schemeClr>
                </a:solidFill>
                <a:uFillTx/>
                <a:latin typeface="+mn-lt"/>
                <a:ea typeface="+mn-ea"/>
                <a:cs typeface="+mn-cs"/>
                <a:sym typeface="+mn-ea"/>
              </a:defRPr>
            </a:lvl1pPr>
            <a:lvl2pPr marL="685800" marR="0" lvl="1" indent="-22860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kumimoji="0" lang="zh-CN" altLang="en-US" sz="1600" b="0" i="0" u="none" strike="noStrike" kern="1200" cap="none" spc="150" normalizeH="0" baseline="0" noProof="1" dirty="0">
                <a:solidFill>
                  <a:schemeClr val="tx1"/>
                </a:solidFill>
                <a:uFillTx/>
                <a:latin typeface="+mn-lt"/>
                <a:ea typeface="+mn-ea"/>
                <a:cs typeface="+mn-cs"/>
                <a:sym typeface="+mn-ea"/>
              </a:defRPr>
            </a:lvl2pPr>
            <a:lvl3pPr marL="1143000" marR="0" lvl="2"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mn-lt"/>
                <a:ea typeface="+mn-ea"/>
                <a:cs typeface="+mn-cs"/>
                <a:sym typeface="+mn-ea"/>
              </a:defRPr>
            </a:lvl3pPr>
            <a:lvl4pPr marL="1600200" marR="0" lvl="3"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mn-lt"/>
                <a:ea typeface="+mn-ea"/>
                <a:cs typeface="+mn-cs"/>
                <a:sym typeface="+mn-ea"/>
              </a:defRPr>
            </a:lvl4pPr>
            <a:lvl5pPr marL="2057400" marR="0" lvl="4"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mn-lt"/>
                <a:ea typeface="+mn-ea"/>
                <a:cs typeface="+mn-cs"/>
                <a:sym typeface="+mn-ea"/>
              </a:defRPr>
            </a:lvl5pPr>
          </a:lstStyle>
          <a:p>
            <a:pPr lvl="0"/>
            <a:endParaRPr dirty="0">
              <a:sym typeface="+mn-ea"/>
            </a:endParaRPr>
          </a:p>
        </p:txBody>
      </p:sp>
      <p:sp>
        <p:nvSpPr>
          <p:cNvPr id="4" name="文本占位符 3"/>
          <p:cNvSpPr>
            <a:spLocks noGrp="1"/>
          </p:cNvSpPr>
          <p:nvPr>
            <p:ph type="body" sz="half" idx="2"/>
            <p:custDataLst>
              <p:tags r:id="rId3"/>
            </p:custDataLst>
          </p:nvPr>
        </p:nvSpPr>
        <p:spPr>
          <a:xfrm>
            <a:off x="6238925" y="1296000"/>
            <a:ext cx="5283242" cy="5040000"/>
          </a:xfrm>
        </p:spPr>
        <p:txBody>
          <a:bodyPr vert="horz" lIns="101600" tIns="0" rIns="82550" bIns="0" rtlCol="0">
            <a:normAutofit/>
          </a:bodyPr>
          <a:lstStyle>
            <a:lvl1pPr marL="228600" marR="0" lvl="0"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75000"/>
                    <a:lumOff val="25000"/>
                  </a:schemeClr>
                </a:solidFill>
                <a:uFillTx/>
                <a:latin typeface="+mn-lt"/>
                <a:ea typeface="+mn-ea"/>
                <a:cs typeface="+mn-cs"/>
                <a:sym typeface="+mn-ea"/>
              </a:defRPr>
            </a:lvl1pPr>
          </a:lstStyle>
          <a:p>
            <a:pPr lvl="0"/>
            <a:r>
              <a:rPr>
                <a:sym typeface="+mn-ea"/>
              </a:rPr>
              <a:t>单击此处编辑母版文本样式</a:t>
            </a:r>
            <a:endParaRPr>
              <a:sym typeface="+mn-ea"/>
            </a:endParaRPr>
          </a:p>
        </p:txBody>
      </p:sp>
      <p:sp>
        <p:nvSpPr>
          <p:cNvPr id="5" name="日期占位符 4"/>
          <p:cNvSpPr>
            <a:spLocks noGrp="1"/>
          </p:cNvSpPr>
          <p:nvPr>
            <p:ph type="dt" sz="half" idx="10"/>
            <p:custDataLst>
              <p:tags r:id="rId4"/>
            </p:custDataLst>
          </p:nvPr>
        </p:nvSpPr>
        <p:spPr/>
        <p:txBody>
          <a:bodyPr/>
          <a:lstStyle/>
          <a:p>
            <a:fld id="{9EFD9D74-47D9-4702-A33C-335B63B48DBF}" type="datetimeFigureOut">
              <a:rPr lang="zh-CN" altLang="en-US" smtClean="0"/>
            </a:fld>
            <a:endParaRPr lang="zh-CN" altLang="en-US" dirty="0"/>
          </a:p>
        </p:txBody>
      </p:sp>
      <p:sp>
        <p:nvSpPr>
          <p:cNvPr id="6" name="页脚占位符 5"/>
          <p:cNvSpPr>
            <a:spLocks noGrp="1"/>
          </p:cNvSpPr>
          <p:nvPr>
            <p:ph type="ftr" sz="quarter" idx="11"/>
            <p:custDataLst>
              <p:tags r:id="rId5"/>
            </p:custDataLst>
          </p:nvPr>
        </p:nvSpPr>
        <p:spPr/>
        <p:txBody>
          <a:bodyPr/>
          <a:lstStyle/>
          <a:p>
            <a:endParaRPr lang="zh-CN" altLang="en-US" dirty="0"/>
          </a:p>
        </p:txBody>
      </p:sp>
      <p:sp>
        <p:nvSpPr>
          <p:cNvPr id="7" name="灯片编号占位符 6"/>
          <p:cNvSpPr>
            <a:spLocks noGrp="1"/>
          </p:cNvSpPr>
          <p:nvPr>
            <p:ph type="sldNum" sz="quarter" idx="12"/>
            <p:custDataLst>
              <p:tags r:id="rId6"/>
            </p:custDataLst>
          </p:nvPr>
        </p:nvSpPr>
        <p:spPr/>
        <p:txBody>
          <a:bodyPr/>
          <a:lstStyle/>
          <a:p>
            <a:fld id="{FABC47A4-756D-490B-A52F-7D9E2C9FC05F}" type="slidenum">
              <a:rPr lang="zh-CN" altLang="en-US" smtClean="0"/>
            </a:fld>
            <a:endParaRPr lang="zh-CN" altLang="en-US"/>
          </a:p>
        </p:txBody>
      </p:sp>
      <p:sp>
        <p:nvSpPr>
          <p:cNvPr id="9" name="标题 8"/>
          <p:cNvSpPr>
            <a:spLocks noGrp="1"/>
          </p:cNvSpPr>
          <p:nvPr>
            <p:ph type="title"/>
            <p:custDataLst>
              <p:tags r:id="rId7"/>
            </p:custDataLst>
          </p:nvPr>
        </p:nvSpPr>
        <p:spPr/>
        <p:txBody>
          <a:bodyPr/>
          <a:lstStyle/>
          <a:p>
            <a:r>
              <a:rPr lang="zh-CN" altLang="en-US"/>
              <a:t>单击此处编辑母版标题样式</a:t>
            </a:r>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竖排标题 1"/>
          <p:cNvSpPr>
            <a:spLocks noGrp="1"/>
          </p:cNvSpPr>
          <p:nvPr>
            <p:ph type="title" orient="vert"/>
            <p:custDataLst>
              <p:tags r:id="rId2"/>
            </p:custDataLst>
          </p:nvPr>
        </p:nvSpPr>
        <p:spPr>
          <a:xfrm>
            <a:off x="10571135" y="952508"/>
            <a:ext cx="950984" cy="5388907"/>
          </a:xfrm>
        </p:spPr>
        <p:txBody>
          <a:bodyPr vert="eaVert" lIns="101600" tIns="38100" rIns="76200" bIns="38100" rtlCol="0" anchor="ctr" anchorCtr="0">
            <a:noAutofit/>
          </a:bodyPr>
          <a:lstStyle>
            <a:lvl1pPr marL="0" marR="0" lvl="0" algn="l" defTabSz="914400" rtl="0" eaLnBrk="1" fontAlgn="auto" latinLnBrk="0" hangingPunct="1">
              <a:lnSpc>
                <a:spcPct val="100000"/>
              </a:lnSpc>
              <a:spcAft>
                <a:spcPts val="0"/>
              </a:spcAft>
              <a:buNone/>
              <a:defRPr kumimoji="0" lang="zh-CN" altLang="en-US" sz="2400" b="1" i="0" u="none" strike="noStrike" kern="1200" cap="none" spc="200" normalizeH="0" baseline="0" noProof="1" dirty="0">
                <a:solidFill>
                  <a:schemeClr val="tx1"/>
                </a:solidFill>
                <a:uFillTx/>
                <a:latin typeface="+mj-lt"/>
                <a:ea typeface="+mj-ea"/>
                <a:cs typeface="+mj-cs"/>
                <a:sym typeface="+mn-ea"/>
              </a:defRPr>
            </a:lvl1pPr>
          </a:lstStyle>
          <a:p>
            <a:pPr lvl="0"/>
            <a:r>
              <a:rPr>
                <a:sym typeface="+mn-ea"/>
              </a:rPr>
              <a:t>单击此处编辑母版标题样式</a:t>
            </a:r>
            <a:endParaRPr>
              <a:sym typeface="+mn-ea"/>
            </a:endParaRPr>
          </a:p>
        </p:txBody>
      </p:sp>
      <p:sp>
        <p:nvSpPr>
          <p:cNvPr id="3" name="竖排文字占位符 2"/>
          <p:cNvSpPr>
            <a:spLocks noGrp="1"/>
          </p:cNvSpPr>
          <p:nvPr>
            <p:ph type="body" orient="vert" idx="1"/>
            <p:custDataLst>
              <p:tags r:id="rId3"/>
            </p:custDataLst>
          </p:nvPr>
        </p:nvSpPr>
        <p:spPr>
          <a:xfrm>
            <a:off x="669925" y="952500"/>
            <a:ext cx="9828101" cy="5388907"/>
          </a:xfrm>
        </p:spPr>
        <p:txBody>
          <a:bodyPr vert="eaVert"/>
          <a:lstStyle>
            <a:lvl1pPr indent="0" eaLnBrk="1" fontAlgn="auto" latinLnBrk="0" hangingPunct="1">
              <a:defRPr>
                <a:solidFill>
                  <a:schemeClr val="tx1">
                    <a:lumMod val="75000"/>
                    <a:lumOff val="25000"/>
                  </a:schemeClr>
                </a:solidFill>
              </a:defRPr>
            </a:lvl1pPr>
            <a:lvl2pPr indent="0" eaLnBrk="1" fontAlgn="auto" latinLnBrk="0" hangingPunct="1">
              <a:defRPr>
                <a:solidFill>
                  <a:schemeClr val="tx1">
                    <a:lumMod val="75000"/>
                    <a:lumOff val="25000"/>
                  </a:schemeClr>
                </a:solidFill>
              </a:defRPr>
            </a:lvl2pPr>
            <a:lvl3pPr indent="0" eaLnBrk="1" fontAlgn="auto" latinLnBrk="0" hangingPunct="1">
              <a:defRPr>
                <a:solidFill>
                  <a:schemeClr val="tx1">
                    <a:lumMod val="75000"/>
                    <a:lumOff val="25000"/>
                  </a:schemeClr>
                </a:solidFill>
              </a:defRPr>
            </a:lvl3pPr>
            <a:lvl4pPr indent="0" eaLnBrk="1" fontAlgn="auto" latinLnBrk="0" hangingPunct="1">
              <a:defRPr>
                <a:solidFill>
                  <a:schemeClr val="tx1">
                    <a:lumMod val="75000"/>
                    <a:lumOff val="25000"/>
                  </a:schemeClr>
                </a:solidFill>
              </a:defRPr>
            </a:lvl4pPr>
            <a:lvl5pPr indent="0" eaLnBrk="1" fontAlgn="auto" latinLnBrk="0" hangingPunct="1">
              <a:defRPr>
                <a:solidFill>
                  <a:schemeClr val="tx1">
                    <a:lumMod val="75000"/>
                    <a:lumOff val="25000"/>
                  </a:schemeClr>
                </a:solidFill>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日期占位符 3"/>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5"/>
            </p:custDataLst>
          </p:nvPr>
        </p:nvSpPr>
        <p:spPr/>
        <p:txBody>
          <a:bodyPr/>
          <a:lstStyle/>
          <a:p>
            <a:endParaRPr lang="zh-CN" altLang="en-US"/>
          </a:p>
        </p:txBody>
      </p:sp>
      <p:sp>
        <p:nvSpPr>
          <p:cNvPr id="6" name="灯片编号占位符 5"/>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8" Type="http://schemas.openxmlformats.org/officeDocument/2006/relationships/theme" Target="../theme/theme1.xml"/><Relationship Id="rId17" Type="http://schemas.openxmlformats.org/officeDocument/2006/relationships/tags" Target="../tags/tag61.xml"/><Relationship Id="rId16" Type="http://schemas.openxmlformats.org/officeDocument/2006/relationships/tags" Target="../tags/tag60.xml"/><Relationship Id="rId15" Type="http://schemas.openxmlformats.org/officeDocument/2006/relationships/tags" Target="../tags/tag59.xml"/><Relationship Id="rId14" Type="http://schemas.openxmlformats.org/officeDocument/2006/relationships/tags" Target="../tags/tag58.xml"/><Relationship Id="rId13" Type="http://schemas.openxmlformats.org/officeDocument/2006/relationships/tags" Target="../tags/tag57.xml"/><Relationship Id="rId12" Type="http://schemas.openxmlformats.org/officeDocument/2006/relationships/tags" Target="../tags/tag56.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rgbClr val="FFFFFF"/>
            </a:gs>
            <a:gs pos="100000">
              <a:srgbClr val="DCDCDC"/>
            </a:gs>
          </a:gsLst>
          <a:lin ang="5400000" scaled="0"/>
        </a:gradFill>
        <a:effectLst/>
      </p:bgPr>
    </p:bg>
    <p:spTree>
      <p:nvGrpSpPr>
        <p:cNvPr id="1" name=""/>
        <p:cNvGrpSpPr/>
        <p:nvPr/>
      </p:nvGrpSpPr>
      <p:grpSpPr>
        <a:xfrm>
          <a:off x="0" y="0"/>
          <a:ext cx="0" cy="0"/>
          <a:chOff x="0" y="0"/>
          <a:chExt cx="0" cy="0"/>
        </a:xfrm>
      </p:grpSpPr>
      <p:sp>
        <p:nvSpPr>
          <p:cNvPr id="2" name="标题占位符 1"/>
          <p:cNvSpPr>
            <a:spLocks noGrp="1"/>
          </p:cNvSpPr>
          <p:nvPr>
            <p:ph type="title"/>
            <p:custDataLst>
              <p:tags r:id="rId12"/>
            </p:custDataLst>
          </p:nvPr>
        </p:nvSpPr>
        <p:spPr>
          <a:xfrm>
            <a:off x="669882" y="432000"/>
            <a:ext cx="10852237" cy="648000"/>
          </a:xfrm>
          <a:prstGeom prst="rect">
            <a:avLst/>
          </a:prstGeom>
        </p:spPr>
        <p:txBody>
          <a:bodyPr vert="horz" lIns="101600" tIns="38100" rIns="76200" bIns="38100" rtlCol="0" anchor="ctr" anchorCtr="0">
            <a:noAutofit/>
          </a:bodyPr>
          <a:lstStyle/>
          <a:p>
            <a:r>
              <a:rPr lang="zh-CN" altLang="en-US" dirty="0"/>
              <a:t>单击此处编辑母版标题样式</a:t>
            </a:r>
            <a:endParaRPr lang="zh-CN" altLang="en-US" dirty="0"/>
          </a:p>
        </p:txBody>
      </p:sp>
      <p:sp>
        <p:nvSpPr>
          <p:cNvPr id="3" name="文本占位符 2"/>
          <p:cNvSpPr>
            <a:spLocks noGrp="1"/>
          </p:cNvSpPr>
          <p:nvPr>
            <p:ph type="body" idx="1"/>
            <p:custDataLst>
              <p:tags r:id="rId13"/>
            </p:custDataLst>
          </p:nvPr>
        </p:nvSpPr>
        <p:spPr>
          <a:xfrm>
            <a:off x="669882" y="1296000"/>
            <a:ext cx="10852237" cy="5040000"/>
          </a:xfrm>
          <a:prstGeom prst="rect">
            <a:avLst/>
          </a:prstGeom>
        </p:spPr>
        <p:txBody>
          <a:bodyPr vert="horz" lIns="101600" tIns="0" rIns="82550" bIns="0" rtlCol="0">
            <a:normAutofit/>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日期占位符 3"/>
          <p:cNvSpPr>
            <a:spLocks noGrp="1"/>
          </p:cNvSpPr>
          <p:nvPr>
            <p:ph type="dt" sz="half" idx="2"/>
            <p:custDataLst>
              <p:tags r:id="rId14"/>
            </p:custDataLst>
          </p:nvPr>
        </p:nvSpPr>
        <p:spPr>
          <a:xfrm>
            <a:off x="879742" y="6349833"/>
            <a:ext cx="2700000" cy="316800"/>
          </a:xfrm>
          <a:prstGeom prst="rect">
            <a:avLst/>
          </a:prstGeom>
        </p:spPr>
        <p:txBody>
          <a:bodyPr vert="horz" lIns="91440" tIns="45720" rIns="91440" bIns="45720" rtlCol="0" anchor="ctr">
            <a:normAutofit/>
          </a:bodyPr>
          <a:lstStyle>
            <a:lvl1pPr algn="l">
              <a:defRPr sz="1200">
                <a:solidFill>
                  <a:schemeClr val="tx1">
                    <a:tint val="75000"/>
                  </a:schemeClr>
                </a:solidFill>
              </a:defRPr>
            </a:lvl1pPr>
          </a:lstStyle>
          <a:p>
            <a:fld id="{760FBDFE-C587-4B4C-A407-44438C67B59E}" type="datetimeFigureOut">
              <a:rPr lang="zh-CN" altLang="en-US" smtClean="0"/>
            </a:fld>
            <a:endParaRPr lang="zh-CN" altLang="en-US"/>
          </a:p>
        </p:txBody>
      </p:sp>
      <p:sp>
        <p:nvSpPr>
          <p:cNvPr id="5" name="页脚占位符 4"/>
          <p:cNvSpPr>
            <a:spLocks noGrp="1"/>
          </p:cNvSpPr>
          <p:nvPr>
            <p:ph type="ftr" sz="quarter" idx="3"/>
            <p:custDataLst>
              <p:tags r:id="rId15"/>
            </p:custDataLst>
          </p:nvPr>
        </p:nvSpPr>
        <p:spPr>
          <a:xfrm>
            <a:off x="4116000" y="6349833"/>
            <a:ext cx="3960000" cy="316800"/>
          </a:xfrm>
          <a:prstGeom prst="rect">
            <a:avLst/>
          </a:prstGeom>
        </p:spPr>
        <p:txBody>
          <a:bodyPr vert="horz" lIns="91440" tIns="45720" rIns="91440" bIns="45720" rtlCol="0" anchor="ctr">
            <a:normAutofit/>
          </a:bodyPr>
          <a:lstStyle>
            <a:lvl1pPr algn="ctr">
              <a:defRPr sz="1200">
                <a:solidFill>
                  <a:schemeClr val="tx1">
                    <a:tint val="75000"/>
                  </a:schemeClr>
                </a:solidFill>
              </a:defRPr>
            </a:lvl1pPr>
          </a:lstStyle>
          <a:p>
            <a:endParaRPr lang="zh-CN" altLang="en-US" dirty="0"/>
          </a:p>
        </p:txBody>
      </p:sp>
      <p:sp>
        <p:nvSpPr>
          <p:cNvPr id="6" name="灯片编号占位符 5"/>
          <p:cNvSpPr>
            <a:spLocks noGrp="1"/>
          </p:cNvSpPr>
          <p:nvPr>
            <p:ph type="sldNum" sz="quarter" idx="4"/>
            <p:custDataLst>
              <p:tags r:id="rId16"/>
            </p:custDataLst>
          </p:nvPr>
        </p:nvSpPr>
        <p:spPr>
          <a:xfrm>
            <a:off x="8610600" y="6349833"/>
            <a:ext cx="2700000" cy="316800"/>
          </a:xfrm>
          <a:prstGeom prst="rect">
            <a:avLst/>
          </a:prstGeom>
        </p:spPr>
        <p:txBody>
          <a:bodyPr vert="horz" lIns="91440" tIns="45720" rIns="91440" bIns="45720" rtlCol="0" anchor="ctr">
            <a:normAutofit/>
          </a:bodyPr>
          <a:lstStyle>
            <a:lvl1pPr algn="r">
              <a:defRPr sz="1200">
                <a:solidFill>
                  <a:schemeClr val="tx1">
                    <a:tint val="75000"/>
                  </a:schemeClr>
                </a:solidFill>
              </a:defRPr>
            </a:lvl1pPr>
          </a:lstStyle>
          <a:p>
            <a:fld id="{49AE70B2-8BF9-45C0-BB95-33D1B9D3A854}" type="slidenum">
              <a:rPr lang="zh-CN" altLang="en-US" smtClean="0"/>
            </a:fld>
            <a:endParaRPr lang="zh-CN" altLang="en-US" dirty="0"/>
          </a:p>
        </p:txBody>
      </p:sp>
      <p:sp>
        <p:nvSpPr>
          <p:cNvPr id="7" name="KSO_TEMPLATE" hidden="1"/>
          <p:cNvSpPr/>
          <p:nvPr>
            <p:custDataLst>
              <p:tags r:id="rId17"/>
            </p:custDataLst>
          </p:nvPr>
        </p:nvSpPr>
        <p:spPr>
          <a:xfrm>
            <a:off x="0" y="0"/>
            <a:ext cx="0" cy="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fontAlgn="auto" latinLnBrk="0" hangingPunct="1">
        <a:lnSpc>
          <a:spcPct val="100000"/>
        </a:lnSpc>
        <a:spcBef>
          <a:spcPct val="0"/>
        </a:spcBef>
        <a:buNone/>
        <a:defRPr sz="2800" b="1" u="none" strike="noStrike" kern="1200" cap="none" spc="200" normalizeH="0">
          <a:solidFill>
            <a:schemeClr val="tx1"/>
          </a:solidFill>
          <a:uFillTx/>
          <a:latin typeface="+mj-lt"/>
          <a:ea typeface="+mj-ea"/>
          <a:cs typeface="+mj-cs"/>
        </a:defRPr>
      </a:lvl1pPr>
    </p:titleStyle>
    <p:bodyStyle>
      <a:lvl1pPr marL="228600" indent="-228600" algn="l" defTabSz="914400" rtl="0" eaLnBrk="1" fontAlgn="auto" latinLnBrk="0" hangingPunct="1">
        <a:lnSpc>
          <a:spcPct val="130000"/>
        </a:lnSpc>
        <a:spcBef>
          <a:spcPts val="0"/>
        </a:spcBef>
        <a:spcAft>
          <a:spcPts val="1000"/>
        </a:spcAft>
        <a:buFont typeface="Arial" panose="020B0604020202020204" pitchFamily="34" charset="0"/>
        <a:buChar char="•"/>
        <a:defRPr sz="1600" u="none" strike="noStrike" kern="1200" cap="none" spc="150" normalizeH="0" baseline="0">
          <a:solidFill>
            <a:schemeClr val="tx1"/>
          </a:solidFill>
          <a:uFillTx/>
          <a:latin typeface="+mn-lt"/>
          <a:ea typeface="+mn-ea"/>
          <a:cs typeface="+mn-cs"/>
        </a:defRPr>
      </a:lvl1pPr>
      <a:lvl2pPr marL="685800" indent="-22860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sz="1600" u="none" strike="noStrike" kern="1200" cap="none" spc="150" normalizeH="0" baseline="0">
          <a:solidFill>
            <a:schemeClr val="tx1"/>
          </a:solidFill>
          <a:uFillTx/>
          <a:latin typeface="+mn-lt"/>
          <a:ea typeface="+mn-ea"/>
          <a:cs typeface="+mn-cs"/>
        </a:defRPr>
      </a:lvl2pPr>
      <a:lvl3pPr marL="1143000" indent="-228600" algn="l" defTabSz="914400" rtl="0" eaLnBrk="1" fontAlgn="auto" latinLnBrk="0" hangingPunct="1">
        <a:lnSpc>
          <a:spcPct val="130000"/>
        </a:lnSpc>
        <a:spcBef>
          <a:spcPts val="0"/>
        </a:spcBef>
        <a:spcAft>
          <a:spcPts val="1000"/>
        </a:spcAft>
        <a:buFont typeface="Arial" panose="020B0604020202020204" pitchFamily="34" charset="0"/>
        <a:buChar char="•"/>
        <a:defRPr sz="1600" u="none" strike="noStrike" kern="1200" cap="none" spc="150" normalizeH="0" baseline="0">
          <a:solidFill>
            <a:schemeClr val="tx1"/>
          </a:solidFill>
          <a:uFillTx/>
          <a:latin typeface="+mn-lt"/>
          <a:ea typeface="+mn-ea"/>
          <a:cs typeface="+mn-cs"/>
        </a:defRPr>
      </a:lvl3pPr>
      <a:lvl4pPr marL="1600200" indent="-228600" algn="l" defTabSz="914400" rtl="0" eaLnBrk="1" fontAlgn="auto" latinLnBrk="0" hangingPunct="1">
        <a:lnSpc>
          <a:spcPct val="130000"/>
        </a:lnSpc>
        <a:spcBef>
          <a:spcPts val="0"/>
        </a:spcBef>
        <a:spcAft>
          <a:spcPts val="1000"/>
        </a:spcAft>
        <a:buFont typeface="Arial" panose="020B0604020202020204" pitchFamily="34" charset="0"/>
        <a:buChar char="•"/>
        <a:defRPr sz="1600" u="none" strike="noStrike" kern="1200" cap="none" spc="150" normalizeH="0" baseline="0">
          <a:solidFill>
            <a:schemeClr val="tx1"/>
          </a:solidFill>
          <a:uFillTx/>
          <a:latin typeface="+mn-lt"/>
          <a:ea typeface="+mn-ea"/>
          <a:cs typeface="+mn-cs"/>
        </a:defRPr>
      </a:lvl4pPr>
      <a:lvl5pPr marL="2057400" indent="-228600" algn="l" defTabSz="914400" rtl="0" eaLnBrk="1" fontAlgn="auto" latinLnBrk="0" hangingPunct="1">
        <a:lnSpc>
          <a:spcPct val="130000"/>
        </a:lnSpc>
        <a:spcBef>
          <a:spcPts val="0"/>
        </a:spcBef>
        <a:spcAft>
          <a:spcPts val="1000"/>
        </a:spcAft>
        <a:buFont typeface="Arial" panose="020B0604020202020204" pitchFamily="34" charset="0"/>
        <a:buChar char="•"/>
        <a:defRPr sz="1600" u="none" strike="noStrike" kern="1200" cap="none" spc="150" normalizeH="0" baseline="0">
          <a:solidFill>
            <a:schemeClr val="tx1"/>
          </a:solidFill>
          <a:uFillTx/>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5" Type="http://schemas.openxmlformats.org/officeDocument/2006/relationships/notesSlide" Target="../notesSlides/notesSlide1.xml"/><Relationship Id="rId4" Type="http://schemas.openxmlformats.org/officeDocument/2006/relationships/slideLayout" Target="../slideLayouts/slideLayout1.xml"/><Relationship Id="rId3" Type="http://schemas.openxmlformats.org/officeDocument/2006/relationships/tags" Target="../tags/tag64.xml"/><Relationship Id="rId2" Type="http://schemas.openxmlformats.org/officeDocument/2006/relationships/tags" Target="../tags/tag63.xml"/><Relationship Id="rId1" Type="http://schemas.openxmlformats.org/officeDocument/2006/relationships/tags" Target="../tags/tag62.xml"/></Relationships>
</file>

<file path=ppt/slides/_rels/slide10.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75.xml"/><Relationship Id="rId1" Type="http://schemas.openxmlformats.org/officeDocument/2006/relationships/tags" Target="../tags/tag74.xml"/></Relationships>
</file>

<file path=ppt/slides/_rels/slide11.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76.xml"/></Relationships>
</file>

<file path=ppt/slides/_rels/slide12.xml.rels><?xml version="1.0" encoding="UTF-8" standalone="yes"?>
<Relationships xmlns="http://schemas.openxmlformats.org/package/2006/relationships"><Relationship Id="rId7" Type="http://schemas.openxmlformats.org/officeDocument/2006/relationships/vmlDrawing" Target="../drawings/vmlDrawing7.vml"/><Relationship Id="rId6" Type="http://schemas.openxmlformats.org/officeDocument/2006/relationships/slideLayout" Target="../slideLayouts/slideLayout2.xml"/><Relationship Id="rId5" Type="http://schemas.openxmlformats.org/officeDocument/2006/relationships/tags" Target="../tags/tag77.xml"/><Relationship Id="rId4" Type="http://schemas.openxmlformats.org/officeDocument/2006/relationships/image" Target="../media/image12.wmf"/><Relationship Id="rId3" Type="http://schemas.openxmlformats.org/officeDocument/2006/relationships/oleObject" Target="../embeddings/oleObject12.bin"/><Relationship Id="rId2" Type="http://schemas.openxmlformats.org/officeDocument/2006/relationships/image" Target="../media/image11.wmf"/><Relationship Id="rId1" Type="http://schemas.openxmlformats.org/officeDocument/2006/relationships/oleObject" Target="../embeddings/oleObject11.bin"/></Relationships>
</file>

<file path=ppt/slides/_rels/slide13.xml.rels><?xml version="1.0" encoding="UTF-8" standalone="yes"?>
<Relationships xmlns="http://schemas.openxmlformats.org/package/2006/relationships"><Relationship Id="rId7" Type="http://schemas.openxmlformats.org/officeDocument/2006/relationships/vmlDrawing" Target="../drawings/vmlDrawing8.vml"/><Relationship Id="rId6" Type="http://schemas.openxmlformats.org/officeDocument/2006/relationships/slideLayout" Target="../slideLayouts/slideLayout2.xml"/><Relationship Id="rId5" Type="http://schemas.openxmlformats.org/officeDocument/2006/relationships/tags" Target="../tags/tag78.xml"/><Relationship Id="rId4" Type="http://schemas.openxmlformats.org/officeDocument/2006/relationships/image" Target="../media/image14.wmf"/><Relationship Id="rId3" Type="http://schemas.openxmlformats.org/officeDocument/2006/relationships/oleObject" Target="../embeddings/oleObject14.bin"/><Relationship Id="rId2" Type="http://schemas.openxmlformats.org/officeDocument/2006/relationships/image" Target="../media/image13.wmf"/><Relationship Id="rId1" Type="http://schemas.openxmlformats.org/officeDocument/2006/relationships/oleObject" Target="../embeddings/oleObject13.bin"/></Relationships>
</file>

<file path=ppt/slides/_rels/slide14.xml.rels><?xml version="1.0" encoding="UTF-8" standalone="yes"?>
<Relationships xmlns="http://schemas.openxmlformats.org/package/2006/relationships"><Relationship Id="rId7" Type="http://schemas.openxmlformats.org/officeDocument/2006/relationships/vmlDrawing" Target="../drawings/vmlDrawing9.vml"/><Relationship Id="rId6" Type="http://schemas.openxmlformats.org/officeDocument/2006/relationships/slideLayout" Target="../slideLayouts/slideLayout2.xml"/><Relationship Id="rId5" Type="http://schemas.openxmlformats.org/officeDocument/2006/relationships/tags" Target="../tags/tag79.xml"/><Relationship Id="rId4" Type="http://schemas.openxmlformats.org/officeDocument/2006/relationships/image" Target="../media/image16.wmf"/><Relationship Id="rId3" Type="http://schemas.openxmlformats.org/officeDocument/2006/relationships/oleObject" Target="../embeddings/oleObject16.bin"/><Relationship Id="rId2" Type="http://schemas.openxmlformats.org/officeDocument/2006/relationships/image" Target="../media/image15.wmf"/><Relationship Id="rId1" Type="http://schemas.openxmlformats.org/officeDocument/2006/relationships/oleObject" Target="../embeddings/oleObject15.bin"/></Relationships>
</file>

<file path=ppt/slides/_rels/slide15.xml.rels><?xml version="1.0" encoding="UTF-8" standalone="yes"?>
<Relationships xmlns="http://schemas.openxmlformats.org/package/2006/relationships"><Relationship Id="rId5" Type="http://schemas.openxmlformats.org/officeDocument/2006/relationships/vmlDrawing" Target="../drawings/vmlDrawing10.vml"/><Relationship Id="rId4" Type="http://schemas.openxmlformats.org/officeDocument/2006/relationships/slideLayout" Target="../slideLayouts/slideLayout2.xml"/><Relationship Id="rId3" Type="http://schemas.openxmlformats.org/officeDocument/2006/relationships/tags" Target="../tags/tag80.xml"/><Relationship Id="rId2" Type="http://schemas.openxmlformats.org/officeDocument/2006/relationships/image" Target="../media/image17.wmf"/><Relationship Id="rId1" Type="http://schemas.openxmlformats.org/officeDocument/2006/relationships/oleObject" Target="../embeddings/oleObject17.bin"/></Relationships>
</file>

<file path=ppt/slides/_rels/slide16.xml.rels><?xml version="1.0" encoding="UTF-8" standalone="yes"?>
<Relationships xmlns="http://schemas.openxmlformats.org/package/2006/relationships"><Relationship Id="rId7" Type="http://schemas.openxmlformats.org/officeDocument/2006/relationships/vmlDrawing" Target="../drawings/vmlDrawing11.vml"/><Relationship Id="rId6" Type="http://schemas.openxmlformats.org/officeDocument/2006/relationships/slideLayout" Target="../slideLayouts/slideLayout2.xml"/><Relationship Id="rId5" Type="http://schemas.openxmlformats.org/officeDocument/2006/relationships/tags" Target="../tags/tag81.xml"/><Relationship Id="rId4" Type="http://schemas.openxmlformats.org/officeDocument/2006/relationships/image" Target="../media/image18.wmf"/><Relationship Id="rId3" Type="http://schemas.openxmlformats.org/officeDocument/2006/relationships/oleObject" Target="../embeddings/oleObject19.bin"/><Relationship Id="rId2" Type="http://schemas.openxmlformats.org/officeDocument/2006/relationships/image" Target="../media/image11.wmf"/><Relationship Id="rId1" Type="http://schemas.openxmlformats.org/officeDocument/2006/relationships/oleObject" Target="../embeddings/oleObject18.bin"/></Relationships>
</file>

<file path=ppt/slides/_rels/slide17.xml.rels><?xml version="1.0" encoding="UTF-8" standalone="yes"?>
<Relationships xmlns="http://schemas.openxmlformats.org/package/2006/relationships"><Relationship Id="rId9" Type="http://schemas.openxmlformats.org/officeDocument/2006/relationships/tags" Target="../tags/tag82.xml"/><Relationship Id="rId8" Type="http://schemas.openxmlformats.org/officeDocument/2006/relationships/image" Target="../media/image21.wmf"/><Relationship Id="rId7" Type="http://schemas.openxmlformats.org/officeDocument/2006/relationships/oleObject" Target="../embeddings/oleObject23.bin"/><Relationship Id="rId6" Type="http://schemas.openxmlformats.org/officeDocument/2006/relationships/image" Target="../media/image18.wmf"/><Relationship Id="rId5" Type="http://schemas.openxmlformats.org/officeDocument/2006/relationships/oleObject" Target="../embeddings/oleObject22.bin"/><Relationship Id="rId4" Type="http://schemas.openxmlformats.org/officeDocument/2006/relationships/image" Target="../media/image20.wmf"/><Relationship Id="rId3" Type="http://schemas.openxmlformats.org/officeDocument/2006/relationships/oleObject" Target="../embeddings/oleObject21.bin"/><Relationship Id="rId2" Type="http://schemas.openxmlformats.org/officeDocument/2006/relationships/image" Target="../media/image19.wmf"/><Relationship Id="rId12" Type="http://schemas.openxmlformats.org/officeDocument/2006/relationships/notesSlide" Target="../notesSlides/notesSlide5.xml"/><Relationship Id="rId11" Type="http://schemas.openxmlformats.org/officeDocument/2006/relationships/vmlDrawing" Target="../drawings/vmlDrawing12.vml"/><Relationship Id="rId10" Type="http://schemas.openxmlformats.org/officeDocument/2006/relationships/slideLayout" Target="../slideLayouts/slideLayout2.xml"/><Relationship Id="rId1" Type="http://schemas.openxmlformats.org/officeDocument/2006/relationships/oleObject" Target="../embeddings/oleObject20.bin"/></Relationships>
</file>

<file path=ppt/slides/_rels/slide18.xml.rels><?xml version="1.0" encoding="UTF-8" standalone="yes"?>
<Relationships xmlns="http://schemas.openxmlformats.org/package/2006/relationships"><Relationship Id="rId9" Type="http://schemas.openxmlformats.org/officeDocument/2006/relationships/oleObject" Target="../embeddings/oleObject28.bin"/><Relationship Id="rId8" Type="http://schemas.openxmlformats.org/officeDocument/2006/relationships/image" Target="../media/image21.wmf"/><Relationship Id="rId7" Type="http://schemas.openxmlformats.org/officeDocument/2006/relationships/oleObject" Target="../embeddings/oleObject27.bin"/><Relationship Id="rId6" Type="http://schemas.openxmlformats.org/officeDocument/2006/relationships/image" Target="../media/image18.wmf"/><Relationship Id="rId5" Type="http://schemas.openxmlformats.org/officeDocument/2006/relationships/oleObject" Target="../embeddings/oleObject26.bin"/><Relationship Id="rId4" Type="http://schemas.openxmlformats.org/officeDocument/2006/relationships/image" Target="../media/image20.wmf"/><Relationship Id="rId3" Type="http://schemas.openxmlformats.org/officeDocument/2006/relationships/oleObject" Target="../embeddings/oleObject25.bin"/><Relationship Id="rId2" Type="http://schemas.openxmlformats.org/officeDocument/2006/relationships/image" Target="../media/image19.wmf"/><Relationship Id="rId18" Type="http://schemas.openxmlformats.org/officeDocument/2006/relationships/notesSlide" Target="../notesSlides/notesSlide6.xml"/><Relationship Id="rId17" Type="http://schemas.openxmlformats.org/officeDocument/2006/relationships/vmlDrawing" Target="../drawings/vmlDrawing13.vml"/><Relationship Id="rId16" Type="http://schemas.openxmlformats.org/officeDocument/2006/relationships/slideLayout" Target="../slideLayouts/slideLayout2.xml"/><Relationship Id="rId15" Type="http://schemas.openxmlformats.org/officeDocument/2006/relationships/tags" Target="../tags/tag83.xml"/><Relationship Id="rId14" Type="http://schemas.openxmlformats.org/officeDocument/2006/relationships/image" Target="../media/image24.wmf"/><Relationship Id="rId13" Type="http://schemas.openxmlformats.org/officeDocument/2006/relationships/oleObject" Target="../embeddings/oleObject30.bin"/><Relationship Id="rId12" Type="http://schemas.openxmlformats.org/officeDocument/2006/relationships/image" Target="../media/image23.wmf"/><Relationship Id="rId11" Type="http://schemas.openxmlformats.org/officeDocument/2006/relationships/oleObject" Target="../embeddings/oleObject29.bin"/><Relationship Id="rId10" Type="http://schemas.openxmlformats.org/officeDocument/2006/relationships/image" Target="../media/image22.wmf"/><Relationship Id="rId1" Type="http://schemas.openxmlformats.org/officeDocument/2006/relationships/oleObject" Target="../embeddings/oleObject24.bin"/></Relationships>
</file>

<file path=ppt/slides/_rels/slide19.xml.rels><?xml version="1.0" encoding="UTF-8" standalone="yes"?>
<Relationships xmlns="http://schemas.openxmlformats.org/package/2006/relationships"><Relationship Id="rId5" Type="http://schemas.openxmlformats.org/officeDocument/2006/relationships/vmlDrawing" Target="../drawings/vmlDrawing14.vml"/><Relationship Id="rId4" Type="http://schemas.openxmlformats.org/officeDocument/2006/relationships/slideLayout" Target="../slideLayouts/slideLayout2.xml"/><Relationship Id="rId3" Type="http://schemas.openxmlformats.org/officeDocument/2006/relationships/tags" Target="../tags/tag84.xml"/><Relationship Id="rId2" Type="http://schemas.openxmlformats.org/officeDocument/2006/relationships/image" Target="../media/image25.wmf"/><Relationship Id="rId1" Type="http://schemas.openxmlformats.org/officeDocument/2006/relationships/oleObject" Target="../embeddings/oleObject31.bin"/></Relationships>
</file>

<file path=ppt/slides/_rels/slide2.xml.rels><?xml version="1.0" encoding="UTF-8" standalone="yes"?>
<Relationships xmlns="http://schemas.openxmlformats.org/package/2006/relationships"><Relationship Id="rId6" Type="http://schemas.openxmlformats.org/officeDocument/2006/relationships/vmlDrawing" Target="../drawings/vmlDrawing1.vml"/><Relationship Id="rId5" Type="http://schemas.openxmlformats.org/officeDocument/2006/relationships/slideLayout" Target="../slideLayouts/slideLayout2.xml"/><Relationship Id="rId4" Type="http://schemas.openxmlformats.org/officeDocument/2006/relationships/tags" Target="../tags/tag65.xml"/><Relationship Id="rId3" Type="http://schemas.openxmlformats.org/officeDocument/2006/relationships/image" Target="../media/image2.wmf"/><Relationship Id="rId2" Type="http://schemas.openxmlformats.org/officeDocument/2006/relationships/oleObject" Target="../embeddings/oleObject1.bin"/><Relationship Id="rId1" Type="http://schemas.openxmlformats.org/officeDocument/2006/relationships/image" Target="../media/image1.jpeg"/></Relationships>
</file>

<file path=ppt/slides/_rels/slide20.xml.rels><?xml version="1.0" encoding="UTF-8" standalone="yes"?>
<Relationships xmlns="http://schemas.openxmlformats.org/package/2006/relationships"><Relationship Id="rId7" Type="http://schemas.openxmlformats.org/officeDocument/2006/relationships/vmlDrawing" Target="../drawings/vmlDrawing15.vml"/><Relationship Id="rId6" Type="http://schemas.openxmlformats.org/officeDocument/2006/relationships/slideLayout" Target="../slideLayouts/slideLayout2.xml"/><Relationship Id="rId5" Type="http://schemas.openxmlformats.org/officeDocument/2006/relationships/tags" Target="../tags/tag85.xml"/><Relationship Id="rId4" Type="http://schemas.openxmlformats.org/officeDocument/2006/relationships/image" Target="../media/image26.wmf"/><Relationship Id="rId3" Type="http://schemas.openxmlformats.org/officeDocument/2006/relationships/oleObject" Target="../embeddings/oleObject33.bin"/><Relationship Id="rId2" Type="http://schemas.openxmlformats.org/officeDocument/2006/relationships/image" Target="../media/image25.wmf"/><Relationship Id="rId1" Type="http://schemas.openxmlformats.org/officeDocument/2006/relationships/oleObject" Target="../embeddings/oleObject32.bin"/></Relationships>
</file>

<file path=ppt/slides/_rels/slide21.xml.rels><?xml version="1.0" encoding="UTF-8" standalone="yes"?>
<Relationships xmlns="http://schemas.openxmlformats.org/package/2006/relationships"><Relationship Id="rId8" Type="http://schemas.openxmlformats.org/officeDocument/2006/relationships/notesSlide" Target="../notesSlides/notesSlide7.xml"/><Relationship Id="rId7" Type="http://schemas.openxmlformats.org/officeDocument/2006/relationships/vmlDrawing" Target="../drawings/vmlDrawing16.vml"/><Relationship Id="rId6" Type="http://schemas.openxmlformats.org/officeDocument/2006/relationships/slideLayout" Target="../slideLayouts/slideLayout2.xml"/><Relationship Id="rId5" Type="http://schemas.openxmlformats.org/officeDocument/2006/relationships/tags" Target="../tags/tag86.xml"/><Relationship Id="rId4" Type="http://schemas.openxmlformats.org/officeDocument/2006/relationships/image" Target="../media/image28.wmf"/><Relationship Id="rId3" Type="http://schemas.openxmlformats.org/officeDocument/2006/relationships/oleObject" Target="../embeddings/oleObject35.bin"/><Relationship Id="rId2" Type="http://schemas.openxmlformats.org/officeDocument/2006/relationships/image" Target="../media/image27.wmf"/><Relationship Id="rId1" Type="http://schemas.openxmlformats.org/officeDocument/2006/relationships/oleObject" Target="../embeddings/oleObject34.bin"/></Relationships>
</file>

<file path=ppt/slides/_rels/slide22.xml.rels><?xml version="1.0" encoding="UTF-8" standalone="yes"?>
<Relationships xmlns="http://schemas.openxmlformats.org/package/2006/relationships"><Relationship Id="rId8" Type="http://schemas.openxmlformats.org/officeDocument/2006/relationships/notesSlide" Target="../notesSlides/notesSlide8.xml"/><Relationship Id="rId7" Type="http://schemas.openxmlformats.org/officeDocument/2006/relationships/vmlDrawing" Target="../drawings/vmlDrawing17.vml"/><Relationship Id="rId6" Type="http://schemas.openxmlformats.org/officeDocument/2006/relationships/slideLayout" Target="../slideLayouts/slideLayout2.xml"/><Relationship Id="rId5" Type="http://schemas.openxmlformats.org/officeDocument/2006/relationships/tags" Target="../tags/tag87.xml"/><Relationship Id="rId4" Type="http://schemas.openxmlformats.org/officeDocument/2006/relationships/image" Target="../media/image29.wmf"/><Relationship Id="rId3" Type="http://schemas.openxmlformats.org/officeDocument/2006/relationships/oleObject" Target="../embeddings/oleObject37.bin"/><Relationship Id="rId2" Type="http://schemas.openxmlformats.org/officeDocument/2006/relationships/image" Target="../media/image27.wmf"/><Relationship Id="rId1" Type="http://schemas.openxmlformats.org/officeDocument/2006/relationships/oleObject" Target="../embeddings/oleObject36.bin"/></Relationships>
</file>

<file path=ppt/slides/_rels/slide23.xml.rels><?xml version="1.0" encoding="UTF-8" standalone="yes"?>
<Relationships xmlns="http://schemas.openxmlformats.org/package/2006/relationships"><Relationship Id="rId5" Type="http://schemas.openxmlformats.org/officeDocument/2006/relationships/vmlDrawing" Target="../drawings/vmlDrawing18.vml"/><Relationship Id="rId4" Type="http://schemas.openxmlformats.org/officeDocument/2006/relationships/slideLayout" Target="../slideLayouts/slideLayout2.xml"/><Relationship Id="rId3" Type="http://schemas.openxmlformats.org/officeDocument/2006/relationships/tags" Target="../tags/tag88.xml"/><Relationship Id="rId2" Type="http://schemas.openxmlformats.org/officeDocument/2006/relationships/image" Target="../media/image30.wmf"/><Relationship Id="rId1" Type="http://schemas.openxmlformats.org/officeDocument/2006/relationships/oleObject" Target="../embeddings/oleObject38.bin"/></Relationships>
</file>

<file path=ppt/slides/_rels/slide24.xml.rels><?xml version="1.0" encoding="UTF-8" standalone="yes"?>
<Relationships xmlns="http://schemas.openxmlformats.org/package/2006/relationships"><Relationship Id="rId8" Type="http://schemas.openxmlformats.org/officeDocument/2006/relationships/notesSlide" Target="../notesSlides/notesSlide9.xml"/><Relationship Id="rId7" Type="http://schemas.openxmlformats.org/officeDocument/2006/relationships/vmlDrawing" Target="../drawings/vmlDrawing19.vml"/><Relationship Id="rId6" Type="http://schemas.openxmlformats.org/officeDocument/2006/relationships/slideLayout" Target="../slideLayouts/slideLayout2.xml"/><Relationship Id="rId5" Type="http://schemas.openxmlformats.org/officeDocument/2006/relationships/tags" Target="../tags/tag89.xml"/><Relationship Id="rId4" Type="http://schemas.openxmlformats.org/officeDocument/2006/relationships/image" Target="../media/image32.wmf"/><Relationship Id="rId3" Type="http://schemas.openxmlformats.org/officeDocument/2006/relationships/oleObject" Target="../embeddings/oleObject40.bin"/><Relationship Id="rId2" Type="http://schemas.openxmlformats.org/officeDocument/2006/relationships/image" Target="../media/image31.wmf"/><Relationship Id="rId1" Type="http://schemas.openxmlformats.org/officeDocument/2006/relationships/oleObject" Target="../embeddings/oleObject39.bin"/></Relationships>
</file>

<file path=ppt/slides/_rels/slide25.xml.rels><?xml version="1.0" encoding="UTF-8" standalone="yes"?>
<Relationships xmlns="http://schemas.openxmlformats.org/package/2006/relationships"><Relationship Id="rId7" Type="http://schemas.openxmlformats.org/officeDocument/2006/relationships/vmlDrawing" Target="../drawings/vmlDrawing20.vml"/><Relationship Id="rId6" Type="http://schemas.openxmlformats.org/officeDocument/2006/relationships/slideLayout" Target="../slideLayouts/slideLayout2.xml"/><Relationship Id="rId5" Type="http://schemas.openxmlformats.org/officeDocument/2006/relationships/tags" Target="../tags/tag90.xml"/><Relationship Id="rId4" Type="http://schemas.openxmlformats.org/officeDocument/2006/relationships/image" Target="../media/image34.wmf"/><Relationship Id="rId3" Type="http://schemas.openxmlformats.org/officeDocument/2006/relationships/oleObject" Target="../embeddings/oleObject42.bin"/><Relationship Id="rId2" Type="http://schemas.openxmlformats.org/officeDocument/2006/relationships/image" Target="../media/image33.wmf"/><Relationship Id="rId1" Type="http://schemas.openxmlformats.org/officeDocument/2006/relationships/oleObject" Target="../embeddings/oleObject41.bin"/></Relationships>
</file>

<file path=ppt/slides/_rels/slide2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91.xml"/></Relationships>
</file>

<file path=ppt/slides/_rels/slide27.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92.xml"/></Relationships>
</file>

<file path=ppt/slides/_rels/slide3.xml.rels><?xml version="1.0" encoding="UTF-8" standalone="yes"?>
<Relationships xmlns="http://schemas.openxmlformats.org/package/2006/relationships"><Relationship Id="rId9" Type="http://schemas.openxmlformats.org/officeDocument/2006/relationships/slideLayout" Target="../slideLayouts/slideLayout2.xml"/><Relationship Id="rId8" Type="http://schemas.openxmlformats.org/officeDocument/2006/relationships/tags" Target="../tags/tag66.xml"/><Relationship Id="rId7" Type="http://schemas.openxmlformats.org/officeDocument/2006/relationships/image" Target="../media/image5.wmf"/><Relationship Id="rId6" Type="http://schemas.openxmlformats.org/officeDocument/2006/relationships/oleObject" Target="../embeddings/oleObject4.bin"/><Relationship Id="rId5" Type="http://schemas.openxmlformats.org/officeDocument/2006/relationships/image" Target="../media/image4.wmf"/><Relationship Id="rId4" Type="http://schemas.openxmlformats.org/officeDocument/2006/relationships/oleObject" Target="../embeddings/oleObject3.bin"/><Relationship Id="rId3" Type="http://schemas.openxmlformats.org/officeDocument/2006/relationships/image" Target="../media/image3.wmf"/><Relationship Id="rId2" Type="http://schemas.openxmlformats.org/officeDocument/2006/relationships/oleObject" Target="../embeddings/oleObject2.bin"/><Relationship Id="rId10" Type="http://schemas.openxmlformats.org/officeDocument/2006/relationships/vmlDrawing" Target="../drawings/vmlDrawing2.vml"/><Relationship Id="rId1" Type="http://schemas.openxmlformats.org/officeDocument/2006/relationships/image" Target="../media/image1.jpeg"/></Relationships>
</file>

<file path=ppt/slides/_rels/slide4.xml.rels><?xml version="1.0" encoding="UTF-8" standalone="yes"?>
<Relationships xmlns="http://schemas.openxmlformats.org/package/2006/relationships"><Relationship Id="rId6" Type="http://schemas.openxmlformats.org/officeDocument/2006/relationships/notesSlide" Target="../notesSlides/notesSlide2.xml"/><Relationship Id="rId5" Type="http://schemas.openxmlformats.org/officeDocument/2006/relationships/vmlDrawing" Target="../drawings/vmlDrawing3.vml"/><Relationship Id="rId4" Type="http://schemas.openxmlformats.org/officeDocument/2006/relationships/slideLayout" Target="../slideLayouts/slideLayout2.xml"/><Relationship Id="rId3" Type="http://schemas.openxmlformats.org/officeDocument/2006/relationships/tags" Target="../tags/tag67.xml"/><Relationship Id="rId2" Type="http://schemas.openxmlformats.org/officeDocument/2006/relationships/image" Target="../media/image6.wmf"/><Relationship Id="rId1" Type="http://schemas.openxmlformats.org/officeDocument/2006/relationships/oleObject" Target="../embeddings/oleObject5.bin"/></Relationships>
</file>

<file path=ppt/slides/_rels/slide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68.xml"/></Relationships>
</file>

<file path=ppt/slides/_rels/slide6.xml.rels><?xml version="1.0" encoding="UTF-8" standalone="yes"?>
<Relationships xmlns="http://schemas.openxmlformats.org/package/2006/relationships"><Relationship Id="rId7" Type="http://schemas.openxmlformats.org/officeDocument/2006/relationships/vmlDrawing" Target="../drawings/vmlDrawing4.vml"/><Relationship Id="rId6" Type="http://schemas.openxmlformats.org/officeDocument/2006/relationships/slideLayout" Target="../slideLayouts/slideLayout2.xml"/><Relationship Id="rId5" Type="http://schemas.openxmlformats.org/officeDocument/2006/relationships/tags" Target="../tags/tag69.xml"/><Relationship Id="rId4" Type="http://schemas.openxmlformats.org/officeDocument/2006/relationships/image" Target="../media/image8.wmf"/><Relationship Id="rId3" Type="http://schemas.openxmlformats.org/officeDocument/2006/relationships/oleObject" Target="../embeddings/oleObject7.bin"/><Relationship Id="rId2" Type="http://schemas.openxmlformats.org/officeDocument/2006/relationships/image" Target="../media/image7.wmf"/><Relationship Id="rId1" Type="http://schemas.openxmlformats.org/officeDocument/2006/relationships/oleObject" Target="../embeddings/oleObject6.bin"/></Relationships>
</file>

<file path=ppt/slides/_rels/slide7.xml.rels><?xml version="1.0" encoding="UTF-8" standalone="yes"?>
<Relationships xmlns="http://schemas.openxmlformats.org/package/2006/relationships"><Relationship Id="rId6" Type="http://schemas.openxmlformats.org/officeDocument/2006/relationships/notesSlide" Target="../notesSlides/notesSlide3.xml"/><Relationship Id="rId5" Type="http://schemas.openxmlformats.org/officeDocument/2006/relationships/vmlDrawing" Target="../drawings/vmlDrawing5.vml"/><Relationship Id="rId4" Type="http://schemas.openxmlformats.org/officeDocument/2006/relationships/slideLayout" Target="../slideLayouts/slideLayout2.xml"/><Relationship Id="rId3" Type="http://schemas.openxmlformats.org/officeDocument/2006/relationships/tags" Target="../tags/tag70.xml"/><Relationship Id="rId2" Type="http://schemas.openxmlformats.org/officeDocument/2006/relationships/image" Target="../media/image9.wmf"/><Relationship Id="rId1" Type="http://schemas.openxmlformats.org/officeDocument/2006/relationships/oleObject" Target="../embeddings/oleObject8.bin"/></Relationships>
</file>

<file path=ppt/slides/_rels/slide8.xml.rels><?xml version="1.0" encoding="UTF-8" standalone="yes"?>
<Relationships xmlns="http://schemas.openxmlformats.org/package/2006/relationships"><Relationship Id="rId9" Type="http://schemas.openxmlformats.org/officeDocument/2006/relationships/notesSlide" Target="../notesSlides/notesSlide4.xml"/><Relationship Id="rId8" Type="http://schemas.openxmlformats.org/officeDocument/2006/relationships/vmlDrawing" Target="../drawings/vmlDrawing6.vml"/><Relationship Id="rId7" Type="http://schemas.openxmlformats.org/officeDocument/2006/relationships/slideLayout" Target="../slideLayouts/slideLayout2.xml"/><Relationship Id="rId6" Type="http://schemas.openxmlformats.org/officeDocument/2006/relationships/tags" Target="../tags/tag72.xml"/><Relationship Id="rId5" Type="http://schemas.openxmlformats.org/officeDocument/2006/relationships/image" Target="../media/image10.wmf"/><Relationship Id="rId4" Type="http://schemas.openxmlformats.org/officeDocument/2006/relationships/oleObject" Target="../embeddings/oleObject10.bin"/><Relationship Id="rId3" Type="http://schemas.openxmlformats.org/officeDocument/2006/relationships/image" Target="../media/image9.wmf"/><Relationship Id="rId2" Type="http://schemas.openxmlformats.org/officeDocument/2006/relationships/oleObject" Target="../embeddings/oleObject9.bin"/><Relationship Id="rId1" Type="http://schemas.openxmlformats.org/officeDocument/2006/relationships/tags" Target="../tags/tag71.xml"/></Relationships>
</file>

<file path=ppt/slides/_rels/slide9.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7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custDataLst>
              <p:tags r:id="rId1"/>
            </p:custDataLst>
          </p:nvPr>
        </p:nvSpPr>
        <p:spPr/>
        <p:txBody>
          <a:bodyPr/>
          <a:lstStyle/>
          <a:p>
            <a:r>
              <a:rPr lang="zh-CN" altLang="en-US"/>
              <a:t>第二章 衍生品定价理论</a:t>
            </a:r>
            <a:endParaRPr lang="zh-CN" altLang="en-US"/>
          </a:p>
        </p:txBody>
      </p:sp>
      <p:sp>
        <p:nvSpPr>
          <p:cNvPr id="3" name="副标题 2"/>
          <p:cNvSpPr>
            <a:spLocks noGrp="1"/>
          </p:cNvSpPr>
          <p:nvPr>
            <p:ph type="subTitle" idx="1"/>
            <p:custDataLst>
              <p:tags r:id="rId2"/>
            </p:custDataLst>
          </p:nvPr>
        </p:nvSpPr>
        <p:spPr/>
        <p:txBody>
          <a:bodyPr/>
          <a:lstStyle/>
          <a:p>
            <a:r>
              <a:rPr lang="zh-CN" altLang="en-US"/>
              <a:t>第一节 远期与期货定价</a:t>
            </a:r>
            <a:endParaRPr lang="zh-CN" altLang="en-US"/>
          </a:p>
        </p:txBody>
      </p:sp>
    </p:spTree>
    <p:custDataLst>
      <p:tags r:id="rId3"/>
    </p:custData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r>
              <a:rPr lang="zh-CN" altLang="en-US"/>
              <a:t>远期与期货定价理论</a:t>
            </a:r>
            <a:r>
              <a:rPr lang="en-US" altLang="zh-CN"/>
              <a:t>——</a:t>
            </a:r>
            <a:r>
              <a:t>无套利定价理论</a:t>
            </a:r>
          </a:p>
        </p:txBody>
      </p:sp>
      <p:sp>
        <p:nvSpPr>
          <p:cNvPr id="3" name="内容占位符 2"/>
          <p:cNvSpPr>
            <a:spLocks noGrp="1"/>
          </p:cNvSpPr>
          <p:nvPr>
            <p:ph idx="1"/>
          </p:nvPr>
        </p:nvSpPr>
        <p:spPr>
          <a:xfrm>
            <a:off x="669925" y="1296035"/>
            <a:ext cx="10852150" cy="5453380"/>
          </a:xfrm>
        </p:spPr>
        <p:txBody>
          <a:bodyPr/>
          <a:p>
            <a:pPr marL="0" indent="0">
              <a:buNone/>
            </a:pPr>
            <a:r>
              <a:rPr lang="en-US" altLang="zh-CN"/>
              <a:t>      </a:t>
            </a:r>
            <a:r>
              <a:rPr lang="zh-CN" altLang="en-US"/>
              <a:t>例如，假设投资者希望在</a:t>
            </a:r>
            <a:r>
              <a:rPr lang="en-US" altLang="zh-CN"/>
              <a:t>T</a:t>
            </a:r>
            <a:r>
              <a:t>时刻获得</a:t>
            </a:r>
            <a:r>
              <a:rPr lang="en-US" altLang="zh-CN"/>
              <a:t>1</a:t>
            </a:r>
            <a:r>
              <a:t>单位某资产，他可以通过两种方式达到目标：</a:t>
            </a:r>
          </a:p>
          <a:p>
            <a:pPr marL="0" indent="0">
              <a:buNone/>
            </a:pPr>
            <a:endParaRPr lang="zh-CN" altLang="en-US"/>
          </a:p>
          <a:p>
            <a:pPr marL="0" indent="0">
              <a:buNone/>
            </a:pPr>
            <a:endParaRPr lang="zh-CN" altLang="en-US"/>
          </a:p>
          <a:p>
            <a:pPr marL="0" indent="0">
              <a:buNone/>
            </a:pPr>
            <a:endParaRPr lang="zh-CN" altLang="en-US"/>
          </a:p>
          <a:p>
            <a:pPr marL="0" indent="0">
              <a:buNone/>
            </a:pPr>
            <a:endParaRPr lang="zh-CN" altLang="en-US"/>
          </a:p>
          <a:p>
            <a:pPr marL="0" indent="0">
              <a:buNone/>
            </a:pPr>
            <a:r>
              <a:rPr lang="zh-CN" altLang="en-US"/>
              <a:t>      在到期日</a:t>
            </a:r>
            <a:r>
              <a:rPr lang="en-US" altLang="zh-CN"/>
              <a:t>T</a:t>
            </a:r>
            <a:r>
              <a:t>，不论标的资产处于何种价格状态，组合</a:t>
            </a:r>
            <a:r>
              <a:rPr lang="en-US" altLang="zh-CN"/>
              <a:t>B</a:t>
            </a:r>
            <a:r>
              <a:t>中从银行取出大小为</a:t>
            </a:r>
            <a:r>
              <a:rPr lang="en-US" altLang="zh-CN"/>
              <a:t>F</a:t>
            </a:r>
            <a:r>
              <a:rPr lang="en-US" altLang="zh-CN" baseline="-25000">
                <a:solidFill>
                  <a:schemeClr val="tx1">
                    <a:lumMod val="75000"/>
                    <a:lumOff val="25000"/>
                  </a:schemeClr>
                </a:solidFill>
                <a:uFillTx/>
              </a:rPr>
              <a:t>0</a:t>
            </a:r>
            <a:r>
              <a:t>的现金，进行期货合约的交割，即可以获得</a:t>
            </a:r>
            <a:r>
              <a:rPr lang="en-US" altLang="zh-CN"/>
              <a:t>1</a:t>
            </a:r>
            <a:r>
              <a:t>单位资产，该结果和组合</a:t>
            </a:r>
            <a:r>
              <a:rPr lang="en-US" altLang="zh-CN"/>
              <a:t>A</a:t>
            </a:r>
            <a:r>
              <a:t>相同。根据无套利定价思想，购建两种投资组合，让其终值相等，则其现值一定相等。因此在合约期初，二者的价格应该相等，假设期货合约没有保证金和交易费用，则有：</a:t>
            </a:r>
          </a:p>
          <a:p>
            <a:pPr marL="0" indent="0" algn="ctr">
              <a:buNone/>
            </a:pPr>
            <a:r>
              <a:rPr lang="en-US" altLang="zh-CN" sz="2800">
                <a:sym typeface="+mn-ea"/>
              </a:rPr>
              <a:t>S</a:t>
            </a:r>
            <a:r>
              <a:rPr lang="en-US" altLang="zh-CN" sz="2800" baseline="-25000">
                <a:solidFill>
                  <a:schemeClr val="tx1"/>
                </a:solidFill>
                <a:sym typeface="+mn-ea"/>
              </a:rPr>
              <a:t>0</a:t>
            </a:r>
            <a:r>
              <a:rPr lang="en-US" altLang="zh-CN" sz="2800"/>
              <a:t>=0+</a:t>
            </a:r>
            <a:r>
              <a:rPr lang="en-US" altLang="zh-CN" sz="2800">
                <a:sym typeface="+mn-ea"/>
              </a:rPr>
              <a:t>F</a:t>
            </a:r>
            <a:r>
              <a:rPr lang="en-US" altLang="zh-CN" sz="2800" baseline="-25000">
                <a:solidFill>
                  <a:schemeClr val="tx1"/>
                </a:solidFill>
                <a:sym typeface="+mn-ea"/>
              </a:rPr>
              <a:t>0</a:t>
            </a:r>
            <a:r>
              <a:rPr lang="en-US" altLang="zh-CN" sz="2800">
                <a:sym typeface="+mn-ea"/>
              </a:rPr>
              <a:t>e</a:t>
            </a:r>
            <a:r>
              <a:rPr lang="en-US" altLang="zh-CN" sz="2800" baseline="30000">
                <a:solidFill>
                  <a:schemeClr val="tx1"/>
                </a:solidFill>
                <a:sym typeface="+mn-ea"/>
              </a:rPr>
              <a:t>-rT  </a:t>
            </a:r>
            <a:r>
              <a:rPr sz="2800" baseline="30000">
                <a:solidFill>
                  <a:schemeClr val="tx1"/>
                </a:solidFill>
                <a:sym typeface="+mn-ea"/>
              </a:rPr>
              <a:t>，得      </a:t>
            </a:r>
            <a:endParaRPr sz="2800" baseline="30000">
              <a:solidFill>
                <a:schemeClr val="tx1"/>
              </a:solidFill>
              <a:sym typeface="+mn-ea"/>
            </a:endParaRPr>
          </a:p>
          <a:p>
            <a:pPr marL="0" indent="0" algn="ctr">
              <a:buNone/>
            </a:pPr>
            <a:r>
              <a:rPr lang="en-US" altLang="zh-CN" sz="2800">
                <a:solidFill>
                  <a:schemeClr val="tx1"/>
                </a:solidFill>
                <a:uFillTx/>
                <a:sym typeface="+mn-ea"/>
              </a:rPr>
              <a:t>F</a:t>
            </a:r>
            <a:r>
              <a:rPr lang="en-US" altLang="zh-CN" sz="2800" baseline="-25000">
                <a:solidFill>
                  <a:schemeClr val="tx1"/>
                </a:solidFill>
                <a:uFillTx/>
                <a:sym typeface="+mn-ea"/>
              </a:rPr>
              <a:t>0</a:t>
            </a:r>
            <a:r>
              <a:rPr lang="en-US" altLang="zh-CN" sz="2800">
                <a:solidFill>
                  <a:schemeClr val="tx1"/>
                </a:solidFill>
                <a:uFillTx/>
                <a:sym typeface="+mn-ea"/>
              </a:rPr>
              <a:t>=S</a:t>
            </a:r>
            <a:r>
              <a:rPr lang="en-US" altLang="zh-CN" sz="2800" baseline="-25000">
                <a:solidFill>
                  <a:schemeClr val="tx1"/>
                </a:solidFill>
                <a:uFillTx/>
                <a:sym typeface="+mn-ea"/>
              </a:rPr>
              <a:t>0</a:t>
            </a:r>
            <a:r>
              <a:rPr lang="en-US" altLang="zh-CN" sz="2800">
                <a:solidFill>
                  <a:schemeClr val="tx1"/>
                </a:solidFill>
                <a:uFillTx/>
                <a:sym typeface="+mn-ea"/>
              </a:rPr>
              <a:t>e</a:t>
            </a:r>
            <a:r>
              <a:rPr lang="en-US" altLang="zh-CN" sz="2800" baseline="30000">
                <a:solidFill>
                  <a:schemeClr val="tx1"/>
                </a:solidFill>
                <a:sym typeface="+mn-ea"/>
              </a:rPr>
              <a:t>rT</a:t>
            </a:r>
            <a:endParaRPr lang="en-US" altLang="zh-CN" sz="2800" baseline="30000">
              <a:solidFill>
                <a:schemeClr val="tx1"/>
              </a:solidFill>
              <a:sym typeface="+mn-ea"/>
            </a:endParaRPr>
          </a:p>
          <a:p>
            <a:pPr marL="0" indent="0" algn="l">
              <a:buNone/>
            </a:pPr>
            <a:r>
              <a:rPr lang="zh-CN" altLang="en-US">
                <a:latin typeface="宋体" panose="02010600030101010101" pitchFamily="2" charset="-122"/>
                <a:ea typeface="宋体" panose="02010600030101010101" pitchFamily="2" charset="-122"/>
              </a:rPr>
              <a:t>【评注】上式实际上是表示期货当前的理论价格等于现货当前价格加上购买现货持有到期的资金占用成本。对于无分红、无仓储成本的金融资产是适用的，而不适用于有仓储成本的商品期货。</a:t>
            </a:r>
            <a:endParaRPr lang="zh-CN" altLang="en-US">
              <a:latin typeface="宋体" panose="02010600030101010101" pitchFamily="2" charset="-122"/>
              <a:ea typeface="宋体" panose="02010600030101010101" pitchFamily="2" charset="-122"/>
            </a:endParaRPr>
          </a:p>
          <a:p>
            <a:pPr marL="0" indent="0">
              <a:buNone/>
            </a:pPr>
            <a:endParaRPr lang="zh-CN" altLang="en-US">
              <a:latin typeface="宋体" panose="02010600030101010101" pitchFamily="2" charset="-122"/>
              <a:ea typeface="宋体" panose="02010600030101010101" pitchFamily="2" charset="-122"/>
            </a:endParaRPr>
          </a:p>
        </p:txBody>
      </p:sp>
      <p:graphicFrame>
        <p:nvGraphicFramePr>
          <p:cNvPr id="4" name="表格 3"/>
          <p:cNvGraphicFramePr/>
          <p:nvPr>
            <p:custDataLst>
              <p:tags r:id="rId1"/>
            </p:custDataLst>
          </p:nvPr>
        </p:nvGraphicFramePr>
        <p:xfrm>
          <a:off x="1398905" y="1793875"/>
          <a:ext cx="9394190" cy="1554480"/>
        </p:xfrm>
        <a:graphic>
          <a:graphicData uri="http://schemas.openxmlformats.org/drawingml/2006/table">
            <a:tbl>
              <a:tblPr firstRow="1" bandRow="1">
                <a:tableStyleId>{5C22544A-7EE6-4342-B048-85BDC9FD1C3A}</a:tableStyleId>
              </a:tblPr>
              <a:tblGrid>
                <a:gridCol w="4697095"/>
                <a:gridCol w="4697095"/>
              </a:tblGrid>
              <a:tr h="0">
                <a:tc>
                  <a:txBody>
                    <a:bodyPr/>
                    <a:p>
                      <a:pPr algn="ctr">
                        <a:buNone/>
                      </a:pPr>
                      <a:r>
                        <a:rPr lang="zh-CN" altLang="en-US"/>
                        <a:t>投资组合</a:t>
                      </a:r>
                      <a:r>
                        <a:rPr lang="en-US" altLang="zh-CN"/>
                        <a:t>A</a:t>
                      </a:r>
                      <a:endParaRPr lang="en-US" altLang="zh-CN"/>
                    </a:p>
                  </a:txBody>
                  <a:tcPr/>
                </a:tc>
                <a:tc>
                  <a:txBody>
                    <a:bodyPr/>
                    <a:p>
                      <a:pPr algn="ctr">
                        <a:buNone/>
                      </a:pPr>
                      <a:r>
                        <a:rPr lang="zh-CN" altLang="en-US"/>
                        <a:t>投资组合</a:t>
                      </a:r>
                      <a:r>
                        <a:rPr lang="en-US" altLang="zh-CN"/>
                        <a:t>B</a:t>
                      </a:r>
                      <a:endParaRPr lang="en-US" altLang="zh-CN"/>
                    </a:p>
                  </a:txBody>
                  <a:tcPr/>
                </a:tc>
              </a:tr>
              <a:tr h="1082040">
                <a:tc>
                  <a:txBody>
                    <a:bodyPr/>
                    <a:p>
                      <a:pPr algn="ctr">
                        <a:buNone/>
                      </a:pPr>
                      <a:r>
                        <a:rPr lang="zh-CN" altLang="en-US"/>
                        <a:t>购买</a:t>
                      </a:r>
                      <a:r>
                        <a:rPr lang="en-US" altLang="zh-CN"/>
                        <a:t>1</a:t>
                      </a:r>
                      <a:r>
                        <a:rPr lang="zh-CN" altLang="en-US"/>
                        <a:t>单位资产，价格</a:t>
                      </a:r>
                      <a:r>
                        <a:rPr lang="en-US" altLang="zh-CN"/>
                        <a:t>S</a:t>
                      </a:r>
                      <a:r>
                        <a:rPr lang="en-US" altLang="zh-CN" baseline="-25000">
                          <a:solidFill>
                            <a:schemeClr val="tx1"/>
                          </a:solidFill>
                          <a:uFillTx/>
                        </a:rPr>
                        <a:t>0</a:t>
                      </a:r>
                      <a:r>
                        <a:rPr lang="zh-CN" altLang="en-US"/>
                        <a:t>，持有至到期日</a:t>
                      </a:r>
                      <a:r>
                        <a:rPr lang="en-US" altLang="zh-CN"/>
                        <a:t>T</a:t>
                      </a:r>
                      <a:endParaRPr lang="en-US" altLang="zh-CN"/>
                    </a:p>
                  </a:txBody>
                  <a:tcPr anchor="ctr" anchorCtr="0"/>
                </a:tc>
                <a:tc>
                  <a:txBody>
                    <a:bodyPr/>
                    <a:p>
                      <a:pPr algn="l">
                        <a:buNone/>
                      </a:pPr>
                      <a:r>
                        <a:rPr lang="zh-CN" altLang="en-US"/>
                        <a:t>购买价格为</a:t>
                      </a:r>
                      <a:r>
                        <a:rPr lang="en-US" altLang="zh-CN"/>
                        <a:t>F</a:t>
                      </a:r>
                      <a:r>
                        <a:rPr lang="en-US" altLang="zh-CN" baseline="-25000">
                          <a:solidFill>
                            <a:schemeClr val="tx1"/>
                          </a:solidFill>
                          <a:uFillTx/>
                        </a:rPr>
                        <a:t>0</a:t>
                      </a:r>
                      <a:r>
                        <a:rPr lang="zh-CN" altLang="en-US"/>
                        <a:t>的</a:t>
                      </a:r>
                      <a:r>
                        <a:rPr lang="en-US" altLang="zh-CN"/>
                        <a:t>1</a:t>
                      </a:r>
                      <a:r>
                        <a:rPr lang="zh-CN" altLang="en-US"/>
                        <a:t>单位资产期货合约多头和一笔</a:t>
                      </a:r>
                      <a:r>
                        <a:rPr lang="en-US" altLang="zh-CN"/>
                        <a:t>T</a:t>
                      </a:r>
                      <a:r>
                        <a:rPr lang="zh-CN" altLang="en-US"/>
                        <a:t>时刻到期，大小为</a:t>
                      </a:r>
                      <a:r>
                        <a:rPr lang="en-US" altLang="zh-CN"/>
                        <a:t>F</a:t>
                      </a:r>
                      <a:r>
                        <a:rPr lang="en-US" altLang="zh-CN" baseline="-25000">
                          <a:solidFill>
                            <a:schemeClr val="tx1"/>
                          </a:solidFill>
                          <a:uFillTx/>
                        </a:rPr>
                        <a:t>0</a:t>
                      </a:r>
                      <a:r>
                        <a:rPr lang="zh-CN" altLang="en-US">
                          <a:solidFill>
                            <a:schemeClr val="tx1"/>
                          </a:solidFill>
                          <a:uFillTx/>
                        </a:rPr>
                        <a:t>的银行存款，设无风险利率是</a:t>
                      </a:r>
                      <a:r>
                        <a:rPr lang="en-US" altLang="zh-CN">
                          <a:solidFill>
                            <a:schemeClr val="tx1"/>
                          </a:solidFill>
                          <a:uFillTx/>
                        </a:rPr>
                        <a:t>r</a:t>
                      </a:r>
                      <a:r>
                        <a:rPr lang="zh-CN" altLang="en-US">
                          <a:solidFill>
                            <a:schemeClr val="tx1"/>
                          </a:solidFill>
                          <a:uFillTx/>
                        </a:rPr>
                        <a:t>，该笔存款的公允价格（现值）为</a:t>
                      </a:r>
                      <a:r>
                        <a:rPr lang="en-US" altLang="zh-CN" sz="1800">
                          <a:sym typeface="+mn-ea"/>
                        </a:rPr>
                        <a:t>F</a:t>
                      </a:r>
                      <a:r>
                        <a:rPr lang="en-US" altLang="zh-CN" sz="1800" baseline="-25000">
                          <a:solidFill>
                            <a:schemeClr val="tx1"/>
                          </a:solidFill>
                          <a:uFillTx/>
                          <a:sym typeface="+mn-ea"/>
                        </a:rPr>
                        <a:t>0</a:t>
                      </a:r>
                      <a:r>
                        <a:rPr lang="en-US" altLang="zh-CN" sz="1800">
                          <a:sym typeface="+mn-ea"/>
                        </a:rPr>
                        <a:t>e</a:t>
                      </a:r>
                      <a:r>
                        <a:rPr lang="en-US" altLang="zh-CN" sz="1800" baseline="30000">
                          <a:solidFill>
                            <a:schemeClr val="tx1"/>
                          </a:solidFill>
                          <a:uFillTx/>
                          <a:sym typeface="+mn-ea"/>
                        </a:rPr>
                        <a:t>-rT</a:t>
                      </a:r>
                      <a:endParaRPr lang="zh-CN" altLang="en-US"/>
                    </a:p>
                  </a:txBody>
                  <a:tcPr anchor="ctr" anchorCtr="0"/>
                </a:tc>
              </a:tr>
            </a:tbl>
          </a:graphicData>
        </a:graphic>
      </p:graphicFrame>
    </p:spTree>
    <p:custDataLst>
      <p:tags r:id="rId2"/>
    </p:custData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r>
              <a:rPr>
                <a:sym typeface="+mn-ea"/>
              </a:rPr>
              <a:t>远期与期货定价理论</a:t>
            </a:r>
            <a:r>
              <a:rPr lang="en-US" altLang="zh-CN">
                <a:sym typeface="+mn-ea"/>
              </a:rPr>
              <a:t>——</a:t>
            </a:r>
            <a:r>
              <a:rPr>
                <a:sym typeface="+mn-ea"/>
              </a:rPr>
              <a:t>持有成本理论</a:t>
            </a:r>
            <a:endParaRPr>
              <a:sym typeface="+mn-ea"/>
            </a:endParaRPr>
          </a:p>
        </p:txBody>
      </p:sp>
      <p:sp>
        <p:nvSpPr>
          <p:cNvPr id="3" name="内容占位符 2"/>
          <p:cNvSpPr>
            <a:spLocks noGrp="1"/>
          </p:cNvSpPr>
          <p:nvPr>
            <p:ph idx="1"/>
          </p:nvPr>
        </p:nvSpPr>
        <p:spPr>
          <a:xfrm>
            <a:off x="669882" y="1296000"/>
            <a:ext cx="10852237" cy="5041355"/>
          </a:xfrm>
        </p:spPr>
        <p:txBody>
          <a:bodyPr/>
          <a:p>
            <a:pPr marL="0" indent="0">
              <a:buNone/>
            </a:pPr>
            <a:r>
              <a:rPr lang="zh-CN" altLang="en-US" sz="1400"/>
              <a:t>上述无套利定价理论只考虑到资金占用成本的情况，而</a:t>
            </a:r>
            <a:r>
              <a:rPr lang="zh-CN" altLang="en-US" sz="1400" b="1"/>
              <a:t>持有成本理论</a:t>
            </a:r>
            <a:r>
              <a:rPr lang="zh-CN" altLang="en-US" sz="1400"/>
              <a:t>则认为，现货价格和期货价格的差（持有成本）由三部分组成：融资利息、仓储费用和持有收益。该理论以商品持有（仓储）为中心，分析期货市场的机制，论证期货交易对供求关系的影响，并逐渐运用到对金融期货的定价上来。</a:t>
            </a:r>
            <a:endParaRPr lang="zh-CN" altLang="en-US" sz="1400"/>
          </a:p>
          <a:p>
            <a:pPr marL="0" indent="0">
              <a:buNone/>
            </a:pPr>
            <a:r>
              <a:rPr sz="1400"/>
              <a:t>持有成本理论的基本假设如下：</a:t>
            </a:r>
            <a:endParaRPr sz="1400"/>
          </a:p>
          <a:p>
            <a:pPr marL="0" indent="0">
              <a:buNone/>
            </a:pPr>
            <a:r>
              <a:rPr sz="1400"/>
              <a:t>（</a:t>
            </a:r>
            <a:r>
              <a:rPr lang="en-US" altLang="zh-CN" sz="1400"/>
              <a:t>1</a:t>
            </a:r>
            <a:r>
              <a:rPr sz="1400"/>
              <a:t>）借贷利率（无风险利率）相同且维持不变；</a:t>
            </a:r>
            <a:endParaRPr sz="1400"/>
          </a:p>
          <a:p>
            <a:pPr marL="0" indent="0">
              <a:buNone/>
            </a:pPr>
            <a:r>
              <a:rPr sz="1400"/>
              <a:t>（</a:t>
            </a:r>
            <a:r>
              <a:rPr lang="en-US" altLang="zh-CN" sz="1400"/>
              <a:t>2</a:t>
            </a:r>
            <a:r>
              <a:rPr sz="1400"/>
              <a:t>）无信用风险，即无远期合约的违约风险及期货合约的保证金结算风险；</a:t>
            </a:r>
            <a:endParaRPr sz="1400"/>
          </a:p>
          <a:p>
            <a:pPr marL="0" indent="0">
              <a:buNone/>
            </a:pPr>
            <a:r>
              <a:rPr sz="1400"/>
              <a:t>（</a:t>
            </a:r>
            <a:r>
              <a:rPr lang="en-US" altLang="zh-CN" sz="1400"/>
              <a:t>3</a:t>
            </a:r>
            <a:r>
              <a:rPr sz="1400"/>
              <a:t>）无税收和交易成本；</a:t>
            </a:r>
            <a:endParaRPr sz="1400"/>
          </a:p>
          <a:p>
            <a:pPr marL="0" indent="0">
              <a:buNone/>
            </a:pPr>
            <a:r>
              <a:rPr sz="1400"/>
              <a:t>（</a:t>
            </a:r>
            <a:r>
              <a:rPr lang="en-US" altLang="zh-CN" sz="1400"/>
              <a:t>4</a:t>
            </a:r>
            <a:r>
              <a:rPr sz="1400"/>
              <a:t>）基础资产可以无限分割；</a:t>
            </a:r>
            <a:endParaRPr sz="1400"/>
          </a:p>
          <a:p>
            <a:pPr marL="0" indent="0">
              <a:buNone/>
            </a:pPr>
            <a:r>
              <a:rPr sz="1400"/>
              <a:t>（</a:t>
            </a:r>
            <a:r>
              <a:rPr lang="en-US" altLang="zh-CN" sz="1400"/>
              <a:t>5</a:t>
            </a:r>
            <a:r>
              <a:rPr sz="1400"/>
              <a:t>）基础资产卖空无限制；</a:t>
            </a:r>
            <a:endParaRPr sz="1400"/>
          </a:p>
          <a:p>
            <a:pPr marL="0" indent="0">
              <a:buNone/>
            </a:pPr>
            <a:r>
              <a:rPr sz="1400"/>
              <a:t>（</a:t>
            </a:r>
            <a:r>
              <a:rPr lang="en-US" altLang="zh-CN" sz="1400"/>
              <a:t>6</a:t>
            </a:r>
            <a:r>
              <a:rPr sz="1400"/>
              <a:t>）期货和现货头寸均持有至期货合约到期日。</a:t>
            </a:r>
            <a:endParaRPr sz="1400"/>
          </a:p>
          <a:p>
            <a:pPr marL="0" indent="0">
              <a:buNone/>
            </a:pPr>
            <a:r>
              <a:rPr sz="1400"/>
              <a:t>在上述假设条件下，期货价格形式如下：</a:t>
            </a:r>
            <a:endParaRPr sz="1400"/>
          </a:p>
          <a:p>
            <a:pPr marL="0" indent="0" algn="ctr">
              <a:buNone/>
            </a:pPr>
            <a:r>
              <a:rPr lang="en-US" altLang="zh-CN" sz="2400"/>
              <a:t>F=S+W-R</a:t>
            </a:r>
            <a:endParaRPr lang="en-US" altLang="zh-CN" sz="2400"/>
          </a:p>
          <a:p>
            <a:pPr marL="0" indent="0" algn="ctr">
              <a:buNone/>
            </a:pPr>
            <a:r>
              <a:rPr sz="1400"/>
              <a:t>即，期货理论价格</a:t>
            </a:r>
            <a:r>
              <a:rPr lang="en-US" altLang="zh-CN" sz="1400"/>
              <a:t>=</a:t>
            </a:r>
            <a:r>
              <a:rPr sz="1400"/>
              <a:t>现货价格</a:t>
            </a:r>
            <a:r>
              <a:rPr lang="en-US" altLang="zh-CN" sz="1400"/>
              <a:t>+</a:t>
            </a:r>
            <a:r>
              <a:rPr sz="1400"/>
              <a:t>持有期总成本</a:t>
            </a:r>
            <a:r>
              <a:rPr lang="en-US" altLang="zh-CN" sz="1400"/>
              <a:t>-</a:t>
            </a:r>
            <a:r>
              <a:rPr sz="1400"/>
              <a:t>持有期总收益</a:t>
            </a:r>
            <a:endParaRPr sz="1400"/>
          </a:p>
        </p:txBody>
      </p:sp>
    </p:spTree>
    <p:custDataLst>
      <p:tags r:id="rId1"/>
    </p:custData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r>
              <a:rPr lang="zh-CN" altLang="en-US"/>
              <a:t>权益资产的远期价格</a:t>
            </a:r>
            <a:endParaRPr lang="zh-CN" altLang="en-US" sz="1600"/>
          </a:p>
        </p:txBody>
      </p:sp>
      <p:sp>
        <p:nvSpPr>
          <p:cNvPr id="3" name="内容占位符 2"/>
          <p:cNvSpPr>
            <a:spLocks noGrp="1"/>
          </p:cNvSpPr>
          <p:nvPr>
            <p:ph idx="1"/>
          </p:nvPr>
        </p:nvSpPr>
        <p:spPr>
          <a:xfrm>
            <a:off x="669925" y="1296035"/>
            <a:ext cx="10852150" cy="536575"/>
          </a:xfrm>
        </p:spPr>
        <p:txBody>
          <a:bodyPr/>
          <a:p>
            <a:pPr marL="0" indent="0">
              <a:buNone/>
            </a:pPr>
            <a:r>
              <a:rPr lang="zh-CN" altLang="en-US"/>
              <a:t>（</a:t>
            </a:r>
            <a:r>
              <a:rPr lang="en-US" altLang="zh-CN"/>
              <a:t>1</a:t>
            </a:r>
            <a:r>
              <a:rPr lang="zh-CN" altLang="en-US"/>
              <a:t>）不支付红利的标的资产。</a:t>
            </a:r>
            <a:endParaRPr lang="zh-CN" altLang="en-US"/>
          </a:p>
          <a:p>
            <a:pPr marL="0" indent="0">
              <a:buNone/>
            </a:pPr>
            <a:endParaRPr lang="zh-CN" altLang="en-US"/>
          </a:p>
        </p:txBody>
      </p:sp>
      <p:graphicFrame>
        <p:nvGraphicFramePr>
          <p:cNvPr id="4" name="对象 3">
            <a:hlinkClick r:id="" action="ppaction://ole?verb="/>
          </p:cNvPr>
          <p:cNvGraphicFramePr>
            <a:graphicFrameLocks noChangeAspect="1"/>
          </p:cNvGraphicFramePr>
          <p:nvPr/>
        </p:nvGraphicFramePr>
        <p:xfrm>
          <a:off x="3893185" y="1832610"/>
          <a:ext cx="3644265" cy="1116965"/>
        </p:xfrm>
        <a:graphic>
          <a:graphicData uri="http://schemas.openxmlformats.org/presentationml/2006/ole">
            <mc:AlternateContent xmlns:mc="http://schemas.openxmlformats.org/markup-compatibility/2006">
              <mc:Choice xmlns:v="urn:schemas-microsoft-com:vml" Requires="v">
                <p:oleObj spid="_x0000_s1025" name="" r:id="rId1" imgW="787400" imgH="241300" progId="Equation.KSEE3">
                  <p:embed/>
                </p:oleObj>
              </mc:Choice>
              <mc:Fallback>
                <p:oleObj name="" r:id="rId1" imgW="787400" imgH="241300" progId="Equation.KSEE3">
                  <p:embed/>
                  <p:pic>
                    <p:nvPicPr>
                      <p:cNvPr id="0" name="图片 1024"/>
                      <p:cNvPicPr/>
                      <p:nvPr/>
                    </p:nvPicPr>
                    <p:blipFill>
                      <a:blip r:embed="rId2"/>
                      <a:stretch>
                        <a:fillRect/>
                      </a:stretch>
                    </p:blipFill>
                    <p:spPr>
                      <a:xfrm>
                        <a:off x="3893185" y="1832610"/>
                        <a:ext cx="3644265" cy="1116965"/>
                      </a:xfrm>
                      <a:prstGeom prst="rect">
                        <a:avLst/>
                      </a:prstGeom>
                    </p:spPr>
                  </p:pic>
                </p:oleObj>
              </mc:Fallback>
            </mc:AlternateContent>
          </a:graphicData>
        </a:graphic>
      </p:graphicFrame>
      <p:graphicFrame>
        <p:nvGraphicFramePr>
          <p:cNvPr id="5" name="对象 4">
            <a:hlinkClick r:id="" action="ppaction://ole?verb="/>
          </p:cNvPr>
          <p:cNvGraphicFramePr>
            <a:graphicFrameLocks noChangeAspect="1"/>
          </p:cNvGraphicFramePr>
          <p:nvPr/>
        </p:nvGraphicFramePr>
        <p:xfrm>
          <a:off x="3188018" y="4312603"/>
          <a:ext cx="5053330" cy="1117600"/>
        </p:xfrm>
        <a:graphic>
          <a:graphicData uri="http://schemas.openxmlformats.org/presentationml/2006/ole">
            <mc:AlternateContent xmlns:mc="http://schemas.openxmlformats.org/markup-compatibility/2006">
              <mc:Choice xmlns:v="urn:schemas-microsoft-com:vml" Requires="v">
                <p:oleObj spid="_x0000_s6" name="" r:id="rId3" imgW="1091565" imgH="241300" progId="Equation.KSEE3">
                  <p:embed/>
                </p:oleObj>
              </mc:Choice>
              <mc:Fallback>
                <p:oleObj name="" r:id="rId3" imgW="1091565" imgH="241300" progId="Equation.KSEE3">
                  <p:embed/>
                  <p:pic>
                    <p:nvPicPr>
                      <p:cNvPr id="0" name="图片 1024"/>
                      <p:cNvPicPr/>
                      <p:nvPr/>
                    </p:nvPicPr>
                    <p:blipFill>
                      <a:blip r:embed="rId4"/>
                      <a:stretch>
                        <a:fillRect/>
                      </a:stretch>
                    </p:blipFill>
                    <p:spPr>
                      <a:xfrm>
                        <a:off x="3188018" y="4312603"/>
                        <a:ext cx="5053330" cy="1117600"/>
                      </a:xfrm>
                      <a:prstGeom prst="rect">
                        <a:avLst/>
                      </a:prstGeom>
                    </p:spPr>
                  </p:pic>
                </p:oleObj>
              </mc:Fallback>
            </mc:AlternateContent>
          </a:graphicData>
        </a:graphic>
      </p:graphicFrame>
      <p:sp>
        <p:nvSpPr>
          <p:cNvPr id="7" name="内容占位符 2"/>
          <p:cNvSpPr>
            <a:spLocks noGrp="1"/>
          </p:cNvSpPr>
          <p:nvPr/>
        </p:nvSpPr>
        <p:spPr>
          <a:xfrm>
            <a:off x="919480" y="3763010"/>
            <a:ext cx="10852150" cy="536575"/>
          </a:xfrm>
          <a:prstGeom prst="rect">
            <a:avLst/>
          </a:prstGeom>
        </p:spPr>
        <p:txBody>
          <a:bodyPr vert="horz" lIns="101600" tIns="0" rIns="82550" bIns="0" rtlCol="0">
            <a:noAutofit/>
          </a:bodyPr>
          <a:lstStyle>
            <a:lvl1pPr marL="228600" marR="0" lvl="0"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75000"/>
                    <a:lumOff val="25000"/>
                  </a:schemeClr>
                </a:solidFill>
                <a:uFillTx/>
                <a:latin typeface="+mn-lt"/>
                <a:ea typeface="+mn-ea"/>
                <a:cs typeface="+mn-cs"/>
                <a:sym typeface="+mn-ea"/>
              </a:defRPr>
            </a:lvl1pPr>
            <a:lvl2pPr marL="685800" marR="0" lvl="1" indent="-22860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kumimoji="0" lang="zh-CN" altLang="en-US" sz="1600" b="0" i="0" u="none" strike="noStrike" kern="1200" cap="none" spc="150" normalizeH="0" baseline="0" noProof="1" dirty="0">
                <a:solidFill>
                  <a:schemeClr val="tx1">
                    <a:lumMod val="75000"/>
                    <a:lumOff val="25000"/>
                  </a:schemeClr>
                </a:solidFill>
                <a:uFillTx/>
                <a:latin typeface="+mn-lt"/>
                <a:ea typeface="+mn-ea"/>
                <a:cs typeface="+mn-cs"/>
                <a:sym typeface="+mn-ea"/>
              </a:defRPr>
            </a:lvl2pPr>
            <a:lvl3pPr marL="1143000" marR="0" lvl="2"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75000"/>
                    <a:lumOff val="25000"/>
                  </a:schemeClr>
                </a:solidFill>
                <a:uFillTx/>
                <a:latin typeface="+mn-lt"/>
                <a:ea typeface="+mn-ea"/>
                <a:cs typeface="+mn-cs"/>
                <a:sym typeface="+mn-ea"/>
              </a:defRPr>
            </a:lvl3pPr>
            <a:lvl4pPr marL="1600200" marR="0" lvl="3"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75000"/>
                    <a:lumOff val="25000"/>
                  </a:schemeClr>
                </a:solidFill>
                <a:uFillTx/>
                <a:latin typeface="+mn-lt"/>
                <a:ea typeface="+mn-ea"/>
                <a:cs typeface="+mn-cs"/>
                <a:sym typeface="+mn-ea"/>
              </a:defRPr>
            </a:lvl4pPr>
            <a:lvl5pPr marL="2057400" marR="0" lvl="4"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75000"/>
                    <a:lumOff val="25000"/>
                  </a:schemeClr>
                </a:solidFill>
                <a:uFillTx/>
                <a:latin typeface="+mn-lt"/>
                <a:ea typeface="+mn-ea"/>
                <a:cs typeface="+mn-cs"/>
                <a:sym typeface="+mn-ea"/>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zh-CN" altLang="en-US"/>
              <a:t>用间断复利方法表示为</a:t>
            </a:r>
            <a:endParaRPr lang="zh-CN" altLang="en-US"/>
          </a:p>
          <a:p>
            <a:pPr marL="0" indent="0">
              <a:buNone/>
            </a:pPr>
            <a:endParaRPr lang="zh-CN" altLang="en-US"/>
          </a:p>
        </p:txBody>
      </p:sp>
      <p:sp>
        <p:nvSpPr>
          <p:cNvPr id="8" name="内容占位符 2"/>
          <p:cNvSpPr>
            <a:spLocks noGrp="1"/>
          </p:cNvSpPr>
          <p:nvPr/>
        </p:nvSpPr>
        <p:spPr>
          <a:xfrm>
            <a:off x="919480" y="5430520"/>
            <a:ext cx="10852150" cy="536575"/>
          </a:xfrm>
          <a:prstGeom prst="rect">
            <a:avLst/>
          </a:prstGeom>
        </p:spPr>
        <p:txBody>
          <a:bodyPr vert="horz" lIns="101600" tIns="0" rIns="82550" bIns="0" rtlCol="0">
            <a:noAutofit/>
          </a:bodyPr>
          <a:lstStyle>
            <a:lvl1pPr marL="228600" marR="0" lvl="0"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75000"/>
                    <a:lumOff val="25000"/>
                  </a:schemeClr>
                </a:solidFill>
                <a:uFillTx/>
                <a:latin typeface="+mn-lt"/>
                <a:ea typeface="+mn-ea"/>
                <a:cs typeface="+mn-cs"/>
                <a:sym typeface="+mn-ea"/>
              </a:defRPr>
            </a:lvl1pPr>
            <a:lvl2pPr marL="685800" marR="0" lvl="1" indent="-22860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kumimoji="0" lang="zh-CN" altLang="en-US" sz="1600" b="0" i="0" u="none" strike="noStrike" kern="1200" cap="none" spc="150" normalizeH="0" baseline="0" noProof="1" dirty="0">
                <a:solidFill>
                  <a:schemeClr val="tx1">
                    <a:lumMod val="75000"/>
                    <a:lumOff val="25000"/>
                  </a:schemeClr>
                </a:solidFill>
                <a:uFillTx/>
                <a:latin typeface="+mn-lt"/>
                <a:ea typeface="+mn-ea"/>
                <a:cs typeface="+mn-cs"/>
                <a:sym typeface="+mn-ea"/>
              </a:defRPr>
            </a:lvl2pPr>
            <a:lvl3pPr marL="1143000" marR="0" lvl="2"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75000"/>
                    <a:lumOff val="25000"/>
                  </a:schemeClr>
                </a:solidFill>
                <a:uFillTx/>
                <a:latin typeface="+mn-lt"/>
                <a:ea typeface="+mn-ea"/>
                <a:cs typeface="+mn-cs"/>
                <a:sym typeface="+mn-ea"/>
              </a:defRPr>
            </a:lvl3pPr>
            <a:lvl4pPr marL="1600200" marR="0" lvl="3"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75000"/>
                    <a:lumOff val="25000"/>
                  </a:schemeClr>
                </a:solidFill>
                <a:uFillTx/>
                <a:latin typeface="+mn-lt"/>
                <a:ea typeface="+mn-ea"/>
                <a:cs typeface="+mn-cs"/>
                <a:sym typeface="+mn-ea"/>
              </a:defRPr>
            </a:lvl4pPr>
            <a:lvl5pPr marL="2057400" marR="0" lvl="4"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75000"/>
                    <a:lumOff val="25000"/>
                  </a:schemeClr>
                </a:solidFill>
                <a:uFillTx/>
                <a:latin typeface="+mn-lt"/>
                <a:ea typeface="+mn-ea"/>
                <a:cs typeface="+mn-cs"/>
                <a:sym typeface="+mn-ea"/>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zh-CN" altLang="en-US"/>
              <a:t>其中，</a:t>
            </a:r>
            <a:r>
              <a:rPr lang="en-US" altLang="zh-CN"/>
              <a:t>R</a:t>
            </a:r>
            <a:r>
              <a:rPr lang="en-US" altLang="zh-CN" baseline="-25000">
                <a:solidFill>
                  <a:schemeClr val="tx1">
                    <a:lumMod val="75000"/>
                    <a:lumOff val="25000"/>
                  </a:schemeClr>
                </a:solidFill>
                <a:uFillTx/>
              </a:rPr>
              <a:t>t,T</a:t>
            </a:r>
            <a:r>
              <a:rPr>
                <a:solidFill>
                  <a:schemeClr val="tx1">
                    <a:lumMod val="75000"/>
                    <a:lumOff val="25000"/>
                  </a:schemeClr>
                </a:solidFill>
                <a:uFillTx/>
              </a:rPr>
              <a:t>表示</a:t>
            </a:r>
            <a:r>
              <a:rPr lang="en-US" altLang="zh-CN">
                <a:solidFill>
                  <a:schemeClr val="tx1">
                    <a:lumMod val="75000"/>
                    <a:lumOff val="25000"/>
                  </a:schemeClr>
                </a:solidFill>
                <a:uFillTx/>
              </a:rPr>
              <a:t>t</a:t>
            </a:r>
            <a:r>
              <a:rPr>
                <a:solidFill>
                  <a:schemeClr val="tx1">
                    <a:lumMod val="75000"/>
                    <a:lumOff val="25000"/>
                  </a:schemeClr>
                </a:solidFill>
                <a:uFillTx/>
              </a:rPr>
              <a:t>至</a:t>
            </a:r>
            <a:r>
              <a:rPr lang="en-US" altLang="zh-CN">
                <a:solidFill>
                  <a:schemeClr val="tx1">
                    <a:lumMod val="75000"/>
                    <a:lumOff val="25000"/>
                  </a:schemeClr>
                </a:solidFill>
                <a:uFillTx/>
              </a:rPr>
              <a:t>T</a:t>
            </a:r>
            <a:r>
              <a:rPr>
                <a:solidFill>
                  <a:schemeClr val="tx1">
                    <a:lumMod val="75000"/>
                    <a:lumOff val="25000"/>
                  </a:schemeClr>
                </a:solidFill>
                <a:uFillTx/>
              </a:rPr>
              <a:t>时刻的利息率</a:t>
            </a:r>
            <a:endParaRPr lang="zh-CN" altLang="en-US">
              <a:solidFill>
                <a:schemeClr val="tx1">
                  <a:lumMod val="75000"/>
                  <a:lumOff val="25000"/>
                </a:schemeClr>
              </a:solidFill>
              <a:uFillTx/>
            </a:endParaRPr>
          </a:p>
          <a:p>
            <a:pPr marL="0" indent="0">
              <a:buNone/>
            </a:pPr>
            <a:endParaRPr lang="zh-CN" altLang="en-US">
              <a:solidFill>
                <a:schemeClr val="tx1">
                  <a:lumMod val="75000"/>
                  <a:lumOff val="25000"/>
                </a:schemeClr>
              </a:solidFill>
              <a:uFillTx/>
            </a:endParaRPr>
          </a:p>
        </p:txBody>
      </p:sp>
    </p:spTree>
    <p:custDataLst>
      <p:tags r:id="rId5"/>
    </p:custData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r>
              <a:rPr lang="zh-CN" altLang="en-US"/>
              <a:t>权益资产的远期价格</a:t>
            </a:r>
            <a:endParaRPr lang="zh-CN" altLang="en-US" sz="1600"/>
          </a:p>
        </p:txBody>
      </p:sp>
      <p:sp>
        <p:nvSpPr>
          <p:cNvPr id="3" name="内容占位符 2"/>
          <p:cNvSpPr>
            <a:spLocks noGrp="1"/>
          </p:cNvSpPr>
          <p:nvPr>
            <p:ph idx="1"/>
          </p:nvPr>
        </p:nvSpPr>
        <p:spPr>
          <a:xfrm>
            <a:off x="669925" y="1296035"/>
            <a:ext cx="10852150" cy="536575"/>
          </a:xfrm>
        </p:spPr>
        <p:txBody>
          <a:bodyPr/>
          <a:p>
            <a:pPr marL="0" indent="0">
              <a:buNone/>
            </a:pPr>
            <a:r>
              <a:rPr lang="zh-CN" altLang="en-US"/>
              <a:t>（</a:t>
            </a:r>
            <a:r>
              <a:rPr lang="en-US" altLang="zh-CN"/>
              <a:t>2</a:t>
            </a:r>
            <a:r>
              <a:rPr lang="zh-CN" altLang="en-US"/>
              <a:t>）已知支付现金红利的标的资产，设在（</a:t>
            </a:r>
            <a:r>
              <a:rPr lang="en-US" altLang="zh-CN"/>
              <a:t>T-t</a:t>
            </a:r>
            <a:r>
              <a:rPr lang="zh-CN" altLang="en-US"/>
              <a:t>）期间，所有支付的现金红利在</a:t>
            </a:r>
            <a:r>
              <a:rPr lang="en-US" altLang="zh-CN"/>
              <a:t>t</a:t>
            </a:r>
            <a:r>
              <a:t>时刻的折现值之和为</a:t>
            </a:r>
            <a:r>
              <a:rPr lang="en-US" altLang="zh-CN"/>
              <a:t>D</a:t>
            </a:r>
            <a:r>
              <a:rPr lang="en-US" altLang="zh-CN" baseline="-25000">
                <a:solidFill>
                  <a:schemeClr val="tx1">
                    <a:lumMod val="75000"/>
                    <a:lumOff val="25000"/>
                  </a:schemeClr>
                </a:solidFill>
                <a:uFillTx/>
              </a:rPr>
              <a:t>t</a:t>
            </a:r>
            <a:r>
              <a:rPr>
                <a:solidFill>
                  <a:schemeClr val="tx1">
                    <a:lumMod val="75000"/>
                    <a:lumOff val="25000"/>
                  </a:schemeClr>
                </a:solidFill>
                <a:uFillTx/>
              </a:rPr>
              <a:t>。此时远期价格定价公式转化为：</a:t>
            </a:r>
            <a:endParaRPr lang="zh-CN" altLang="en-US"/>
          </a:p>
          <a:p>
            <a:pPr marL="0" indent="0">
              <a:buNone/>
            </a:pPr>
            <a:endParaRPr lang="zh-CN" altLang="en-US"/>
          </a:p>
        </p:txBody>
      </p:sp>
      <p:graphicFrame>
        <p:nvGraphicFramePr>
          <p:cNvPr id="4" name="对象 3">
            <a:hlinkClick r:id="" action="ppaction://ole?verb="/>
          </p:cNvPr>
          <p:cNvGraphicFramePr>
            <a:graphicFrameLocks noChangeAspect="1"/>
          </p:cNvGraphicFramePr>
          <p:nvPr/>
        </p:nvGraphicFramePr>
        <p:xfrm>
          <a:off x="2981643" y="2175510"/>
          <a:ext cx="5467350" cy="1116965"/>
        </p:xfrm>
        <a:graphic>
          <a:graphicData uri="http://schemas.openxmlformats.org/presentationml/2006/ole">
            <mc:AlternateContent xmlns:mc="http://schemas.openxmlformats.org/markup-compatibility/2006">
              <mc:Choice xmlns:v="urn:schemas-microsoft-com:vml" Requires="v">
                <p:oleObj spid="_x0000_s1025" name="" r:id="rId1" imgW="1181100" imgH="241300" progId="Equation.KSEE3">
                  <p:embed/>
                </p:oleObj>
              </mc:Choice>
              <mc:Fallback>
                <p:oleObj name="" r:id="rId1" imgW="1181100" imgH="241300" progId="Equation.KSEE3">
                  <p:embed/>
                  <p:pic>
                    <p:nvPicPr>
                      <p:cNvPr id="0" name="图片 1024"/>
                      <p:cNvPicPr/>
                      <p:nvPr/>
                    </p:nvPicPr>
                    <p:blipFill>
                      <a:blip r:embed="rId2"/>
                      <a:stretch>
                        <a:fillRect/>
                      </a:stretch>
                    </p:blipFill>
                    <p:spPr>
                      <a:xfrm>
                        <a:off x="2981643" y="2175510"/>
                        <a:ext cx="5467350" cy="1116965"/>
                      </a:xfrm>
                      <a:prstGeom prst="rect">
                        <a:avLst/>
                      </a:prstGeom>
                    </p:spPr>
                  </p:pic>
                </p:oleObj>
              </mc:Fallback>
            </mc:AlternateContent>
          </a:graphicData>
        </a:graphic>
      </p:graphicFrame>
      <p:graphicFrame>
        <p:nvGraphicFramePr>
          <p:cNvPr id="5" name="对象 4">
            <a:hlinkClick r:id="" action="ppaction://ole?verb="/>
          </p:cNvPr>
          <p:cNvGraphicFramePr>
            <a:graphicFrameLocks noChangeAspect="1"/>
          </p:cNvGraphicFramePr>
          <p:nvPr/>
        </p:nvGraphicFramePr>
        <p:xfrm>
          <a:off x="2392681" y="4312603"/>
          <a:ext cx="6644005" cy="1117600"/>
        </p:xfrm>
        <a:graphic>
          <a:graphicData uri="http://schemas.openxmlformats.org/presentationml/2006/ole">
            <mc:AlternateContent xmlns:mc="http://schemas.openxmlformats.org/markup-compatibility/2006">
              <mc:Choice xmlns:v="urn:schemas-microsoft-com:vml" Requires="v">
                <p:oleObj spid="_x0000_s6" name="" r:id="rId3" imgW="1435100" imgH="241300" progId="Equation.KSEE3">
                  <p:embed/>
                </p:oleObj>
              </mc:Choice>
              <mc:Fallback>
                <p:oleObj name="" r:id="rId3" imgW="1435100" imgH="241300" progId="Equation.KSEE3">
                  <p:embed/>
                  <p:pic>
                    <p:nvPicPr>
                      <p:cNvPr id="0" name="图片 1024"/>
                      <p:cNvPicPr/>
                      <p:nvPr/>
                    </p:nvPicPr>
                    <p:blipFill>
                      <a:blip r:embed="rId4"/>
                      <a:stretch>
                        <a:fillRect/>
                      </a:stretch>
                    </p:blipFill>
                    <p:spPr>
                      <a:xfrm>
                        <a:off x="2392681" y="4312603"/>
                        <a:ext cx="6644005" cy="1117600"/>
                      </a:xfrm>
                      <a:prstGeom prst="rect">
                        <a:avLst/>
                      </a:prstGeom>
                    </p:spPr>
                  </p:pic>
                </p:oleObj>
              </mc:Fallback>
            </mc:AlternateContent>
          </a:graphicData>
        </a:graphic>
      </p:graphicFrame>
      <p:sp>
        <p:nvSpPr>
          <p:cNvPr id="7" name="内容占位符 2"/>
          <p:cNvSpPr>
            <a:spLocks noGrp="1"/>
          </p:cNvSpPr>
          <p:nvPr/>
        </p:nvSpPr>
        <p:spPr>
          <a:xfrm>
            <a:off x="919480" y="3763010"/>
            <a:ext cx="10852150" cy="536575"/>
          </a:xfrm>
          <a:prstGeom prst="rect">
            <a:avLst/>
          </a:prstGeom>
        </p:spPr>
        <p:txBody>
          <a:bodyPr vert="horz" lIns="101600" tIns="0" rIns="82550" bIns="0" rtlCol="0">
            <a:noAutofit/>
          </a:bodyPr>
          <a:lstStyle>
            <a:lvl1pPr marL="228600" marR="0" lvl="0"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75000"/>
                    <a:lumOff val="25000"/>
                  </a:schemeClr>
                </a:solidFill>
                <a:uFillTx/>
                <a:latin typeface="+mn-lt"/>
                <a:ea typeface="+mn-ea"/>
                <a:cs typeface="+mn-cs"/>
                <a:sym typeface="+mn-ea"/>
              </a:defRPr>
            </a:lvl1pPr>
            <a:lvl2pPr marL="685800" marR="0" lvl="1" indent="-22860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kumimoji="0" lang="zh-CN" altLang="en-US" sz="1600" b="0" i="0" u="none" strike="noStrike" kern="1200" cap="none" spc="150" normalizeH="0" baseline="0" noProof="1" dirty="0">
                <a:solidFill>
                  <a:schemeClr val="tx1">
                    <a:lumMod val="75000"/>
                    <a:lumOff val="25000"/>
                  </a:schemeClr>
                </a:solidFill>
                <a:uFillTx/>
                <a:latin typeface="+mn-lt"/>
                <a:ea typeface="+mn-ea"/>
                <a:cs typeface="+mn-cs"/>
                <a:sym typeface="+mn-ea"/>
              </a:defRPr>
            </a:lvl2pPr>
            <a:lvl3pPr marL="1143000" marR="0" lvl="2"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75000"/>
                    <a:lumOff val="25000"/>
                  </a:schemeClr>
                </a:solidFill>
                <a:uFillTx/>
                <a:latin typeface="+mn-lt"/>
                <a:ea typeface="+mn-ea"/>
                <a:cs typeface="+mn-cs"/>
                <a:sym typeface="+mn-ea"/>
              </a:defRPr>
            </a:lvl3pPr>
            <a:lvl4pPr marL="1600200" marR="0" lvl="3"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75000"/>
                    <a:lumOff val="25000"/>
                  </a:schemeClr>
                </a:solidFill>
                <a:uFillTx/>
                <a:latin typeface="+mn-lt"/>
                <a:ea typeface="+mn-ea"/>
                <a:cs typeface="+mn-cs"/>
                <a:sym typeface="+mn-ea"/>
              </a:defRPr>
            </a:lvl4pPr>
            <a:lvl5pPr marL="2057400" marR="0" lvl="4"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75000"/>
                    <a:lumOff val="25000"/>
                  </a:schemeClr>
                </a:solidFill>
                <a:uFillTx/>
                <a:latin typeface="+mn-lt"/>
                <a:ea typeface="+mn-ea"/>
                <a:cs typeface="+mn-cs"/>
                <a:sym typeface="+mn-ea"/>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zh-CN" altLang="en-US"/>
              <a:t>用间断复利方法表示为</a:t>
            </a:r>
            <a:endParaRPr lang="zh-CN" altLang="en-US"/>
          </a:p>
          <a:p>
            <a:pPr marL="0" indent="0">
              <a:buNone/>
            </a:pPr>
            <a:endParaRPr lang="zh-CN" altLang="en-US"/>
          </a:p>
        </p:txBody>
      </p:sp>
    </p:spTree>
    <p:custDataLst>
      <p:tags r:id="rId5"/>
    </p:custData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r>
              <a:rPr lang="zh-CN" altLang="en-US"/>
              <a:t>权益资产的远期价格</a:t>
            </a:r>
            <a:endParaRPr lang="zh-CN" altLang="en-US" sz="1600"/>
          </a:p>
        </p:txBody>
      </p:sp>
      <p:sp>
        <p:nvSpPr>
          <p:cNvPr id="3" name="内容占位符 2"/>
          <p:cNvSpPr>
            <a:spLocks noGrp="1"/>
          </p:cNvSpPr>
          <p:nvPr>
            <p:ph idx="1"/>
          </p:nvPr>
        </p:nvSpPr>
        <p:spPr>
          <a:xfrm>
            <a:off x="669925" y="1296035"/>
            <a:ext cx="10852150" cy="536575"/>
          </a:xfrm>
        </p:spPr>
        <p:txBody>
          <a:bodyPr/>
          <a:p>
            <a:pPr marL="0" indent="0">
              <a:buNone/>
            </a:pPr>
            <a:r>
              <a:rPr lang="zh-CN" altLang="en-US"/>
              <a:t>（</a:t>
            </a:r>
            <a:r>
              <a:rPr lang="en-US" altLang="zh-CN"/>
              <a:t>3</a:t>
            </a:r>
            <a:r>
              <a:rPr lang="zh-CN" altLang="en-US"/>
              <a:t>）已知支付连续红利的标的资产，设标的资产支付的连续红利率为</a:t>
            </a:r>
            <a:r>
              <a:rPr lang="en-US" altLang="zh-CN"/>
              <a:t>q</a:t>
            </a:r>
            <a:r>
              <a:t>，此时远期价格定价公式为：</a:t>
            </a:r>
            <a:endParaRPr lang="zh-CN" altLang="en-US"/>
          </a:p>
          <a:p>
            <a:pPr marL="0" indent="0">
              <a:buNone/>
            </a:pPr>
            <a:endParaRPr lang="zh-CN" altLang="en-US"/>
          </a:p>
        </p:txBody>
      </p:sp>
      <p:graphicFrame>
        <p:nvGraphicFramePr>
          <p:cNvPr id="5" name="对象 4">
            <a:hlinkClick r:id="" action="ppaction://ole?verb="/>
          </p:cNvPr>
          <p:cNvGraphicFramePr>
            <a:graphicFrameLocks noChangeAspect="1"/>
          </p:cNvGraphicFramePr>
          <p:nvPr/>
        </p:nvGraphicFramePr>
        <p:xfrm>
          <a:off x="3628390" y="4299585"/>
          <a:ext cx="4893310" cy="650875"/>
        </p:xfrm>
        <a:graphic>
          <a:graphicData uri="http://schemas.openxmlformats.org/presentationml/2006/ole">
            <mc:AlternateContent xmlns:mc="http://schemas.openxmlformats.org/markup-compatibility/2006">
              <mc:Choice xmlns:v="urn:schemas-microsoft-com:vml" Requires="v">
                <p:oleObj spid="_x0000_s6" name="" r:id="rId1" imgW="1409700" imgH="241300" progId="Equation.KSEE3">
                  <p:embed/>
                </p:oleObj>
              </mc:Choice>
              <mc:Fallback>
                <p:oleObj name="" r:id="rId1" imgW="1409700" imgH="241300" progId="Equation.KSEE3">
                  <p:embed/>
                  <p:pic>
                    <p:nvPicPr>
                      <p:cNvPr id="0" name="图片 1024"/>
                      <p:cNvPicPr/>
                      <p:nvPr/>
                    </p:nvPicPr>
                    <p:blipFill>
                      <a:blip r:embed="rId2"/>
                      <a:stretch>
                        <a:fillRect/>
                      </a:stretch>
                    </p:blipFill>
                    <p:spPr>
                      <a:xfrm>
                        <a:off x="3628390" y="4299585"/>
                        <a:ext cx="4893310" cy="650875"/>
                      </a:xfrm>
                      <a:prstGeom prst="rect">
                        <a:avLst/>
                      </a:prstGeom>
                    </p:spPr>
                  </p:pic>
                </p:oleObj>
              </mc:Fallback>
            </mc:AlternateContent>
          </a:graphicData>
        </a:graphic>
      </p:graphicFrame>
      <p:sp>
        <p:nvSpPr>
          <p:cNvPr id="7" name="内容占位符 2"/>
          <p:cNvSpPr>
            <a:spLocks noGrp="1"/>
          </p:cNvSpPr>
          <p:nvPr/>
        </p:nvSpPr>
        <p:spPr>
          <a:xfrm>
            <a:off x="919480" y="3763010"/>
            <a:ext cx="10852150" cy="536575"/>
          </a:xfrm>
          <a:prstGeom prst="rect">
            <a:avLst/>
          </a:prstGeom>
        </p:spPr>
        <p:txBody>
          <a:bodyPr vert="horz" lIns="101600" tIns="0" rIns="82550" bIns="0" rtlCol="0">
            <a:noAutofit/>
          </a:bodyPr>
          <a:lstStyle>
            <a:lvl1pPr marL="228600" marR="0" lvl="0"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75000"/>
                    <a:lumOff val="25000"/>
                  </a:schemeClr>
                </a:solidFill>
                <a:uFillTx/>
                <a:latin typeface="+mn-lt"/>
                <a:ea typeface="+mn-ea"/>
                <a:cs typeface="+mn-cs"/>
                <a:sym typeface="+mn-ea"/>
              </a:defRPr>
            </a:lvl1pPr>
            <a:lvl2pPr marL="685800" marR="0" lvl="1" indent="-22860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kumimoji="0" lang="zh-CN" altLang="en-US" sz="1600" b="0" i="0" u="none" strike="noStrike" kern="1200" cap="none" spc="150" normalizeH="0" baseline="0" noProof="1" dirty="0">
                <a:solidFill>
                  <a:schemeClr val="tx1">
                    <a:lumMod val="75000"/>
                    <a:lumOff val="25000"/>
                  </a:schemeClr>
                </a:solidFill>
                <a:uFillTx/>
                <a:latin typeface="+mn-lt"/>
                <a:ea typeface="+mn-ea"/>
                <a:cs typeface="+mn-cs"/>
                <a:sym typeface="+mn-ea"/>
              </a:defRPr>
            </a:lvl2pPr>
            <a:lvl3pPr marL="1143000" marR="0" lvl="2"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75000"/>
                    <a:lumOff val="25000"/>
                  </a:schemeClr>
                </a:solidFill>
                <a:uFillTx/>
                <a:latin typeface="+mn-lt"/>
                <a:ea typeface="+mn-ea"/>
                <a:cs typeface="+mn-cs"/>
                <a:sym typeface="+mn-ea"/>
              </a:defRPr>
            </a:lvl3pPr>
            <a:lvl4pPr marL="1600200" marR="0" lvl="3"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75000"/>
                    <a:lumOff val="25000"/>
                  </a:schemeClr>
                </a:solidFill>
                <a:uFillTx/>
                <a:latin typeface="+mn-lt"/>
                <a:ea typeface="+mn-ea"/>
                <a:cs typeface="+mn-cs"/>
                <a:sym typeface="+mn-ea"/>
              </a:defRPr>
            </a:lvl4pPr>
            <a:lvl5pPr marL="2057400" marR="0" lvl="4"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75000"/>
                    <a:lumOff val="25000"/>
                  </a:schemeClr>
                </a:solidFill>
                <a:uFillTx/>
                <a:latin typeface="+mn-lt"/>
                <a:ea typeface="+mn-ea"/>
                <a:cs typeface="+mn-cs"/>
                <a:sym typeface="+mn-ea"/>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zh-CN" altLang="en-US"/>
              <a:t>用间断复利方法可近似表示为</a:t>
            </a:r>
            <a:endParaRPr lang="zh-CN" altLang="en-US"/>
          </a:p>
          <a:p>
            <a:pPr marL="0" indent="0">
              <a:buNone/>
            </a:pPr>
            <a:endParaRPr lang="zh-CN" altLang="en-US"/>
          </a:p>
        </p:txBody>
      </p:sp>
      <p:sp>
        <p:nvSpPr>
          <p:cNvPr id="8" name="内容占位符 2"/>
          <p:cNvSpPr>
            <a:spLocks noGrp="1"/>
          </p:cNvSpPr>
          <p:nvPr/>
        </p:nvSpPr>
        <p:spPr>
          <a:xfrm>
            <a:off x="919480" y="5430520"/>
            <a:ext cx="10852150" cy="536575"/>
          </a:xfrm>
          <a:prstGeom prst="rect">
            <a:avLst/>
          </a:prstGeom>
        </p:spPr>
        <p:txBody>
          <a:bodyPr vert="horz" lIns="101600" tIns="0" rIns="82550" bIns="0" rtlCol="0">
            <a:noAutofit/>
          </a:bodyPr>
          <a:lstStyle>
            <a:lvl1pPr marL="228600" marR="0" lvl="0"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75000"/>
                    <a:lumOff val="25000"/>
                  </a:schemeClr>
                </a:solidFill>
                <a:uFillTx/>
                <a:latin typeface="+mn-lt"/>
                <a:ea typeface="+mn-ea"/>
                <a:cs typeface="+mn-cs"/>
                <a:sym typeface="+mn-ea"/>
              </a:defRPr>
            </a:lvl1pPr>
            <a:lvl2pPr marL="685800" marR="0" lvl="1" indent="-22860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kumimoji="0" lang="zh-CN" altLang="en-US" sz="1600" b="0" i="0" u="none" strike="noStrike" kern="1200" cap="none" spc="150" normalizeH="0" baseline="0" noProof="1" dirty="0">
                <a:solidFill>
                  <a:schemeClr val="tx1">
                    <a:lumMod val="75000"/>
                    <a:lumOff val="25000"/>
                  </a:schemeClr>
                </a:solidFill>
                <a:uFillTx/>
                <a:latin typeface="+mn-lt"/>
                <a:ea typeface="+mn-ea"/>
                <a:cs typeface="+mn-cs"/>
                <a:sym typeface="+mn-ea"/>
              </a:defRPr>
            </a:lvl2pPr>
            <a:lvl3pPr marL="1143000" marR="0" lvl="2"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75000"/>
                    <a:lumOff val="25000"/>
                  </a:schemeClr>
                </a:solidFill>
                <a:uFillTx/>
                <a:latin typeface="+mn-lt"/>
                <a:ea typeface="+mn-ea"/>
                <a:cs typeface="+mn-cs"/>
                <a:sym typeface="+mn-ea"/>
              </a:defRPr>
            </a:lvl3pPr>
            <a:lvl4pPr marL="1600200" marR="0" lvl="3"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75000"/>
                    <a:lumOff val="25000"/>
                  </a:schemeClr>
                </a:solidFill>
                <a:uFillTx/>
                <a:latin typeface="+mn-lt"/>
                <a:ea typeface="+mn-ea"/>
                <a:cs typeface="+mn-cs"/>
                <a:sym typeface="+mn-ea"/>
              </a:defRPr>
            </a:lvl4pPr>
            <a:lvl5pPr marL="2057400" marR="0" lvl="4"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75000"/>
                    <a:lumOff val="25000"/>
                  </a:schemeClr>
                </a:solidFill>
                <a:uFillTx/>
                <a:latin typeface="+mn-lt"/>
                <a:ea typeface="+mn-ea"/>
                <a:cs typeface="+mn-cs"/>
                <a:sym typeface="+mn-ea"/>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zh-CN" altLang="en-US"/>
              <a:t>其中，</a:t>
            </a:r>
            <a:r>
              <a:rPr lang="en-US" altLang="zh-CN"/>
              <a:t>R</a:t>
            </a:r>
            <a:r>
              <a:rPr lang="en-US" altLang="zh-CN" baseline="-25000">
                <a:solidFill>
                  <a:schemeClr val="tx1">
                    <a:lumMod val="75000"/>
                    <a:lumOff val="25000"/>
                  </a:schemeClr>
                </a:solidFill>
                <a:uFillTx/>
              </a:rPr>
              <a:t>t,T</a:t>
            </a:r>
            <a:r>
              <a:rPr>
                <a:solidFill>
                  <a:schemeClr val="tx1">
                    <a:lumMod val="75000"/>
                    <a:lumOff val="25000"/>
                  </a:schemeClr>
                </a:solidFill>
                <a:uFillTx/>
              </a:rPr>
              <a:t>表示</a:t>
            </a:r>
            <a:r>
              <a:rPr lang="en-US" altLang="zh-CN">
                <a:solidFill>
                  <a:schemeClr val="tx1">
                    <a:lumMod val="75000"/>
                    <a:lumOff val="25000"/>
                  </a:schemeClr>
                </a:solidFill>
                <a:uFillTx/>
              </a:rPr>
              <a:t>t</a:t>
            </a:r>
            <a:r>
              <a:rPr>
                <a:solidFill>
                  <a:schemeClr val="tx1">
                    <a:lumMod val="75000"/>
                    <a:lumOff val="25000"/>
                  </a:schemeClr>
                </a:solidFill>
                <a:uFillTx/>
              </a:rPr>
              <a:t>至</a:t>
            </a:r>
            <a:r>
              <a:rPr lang="en-US" altLang="zh-CN">
                <a:solidFill>
                  <a:schemeClr val="tx1">
                    <a:lumMod val="75000"/>
                    <a:lumOff val="25000"/>
                  </a:schemeClr>
                </a:solidFill>
                <a:uFillTx/>
              </a:rPr>
              <a:t>T</a:t>
            </a:r>
            <a:r>
              <a:rPr>
                <a:solidFill>
                  <a:schemeClr val="tx1">
                    <a:lumMod val="75000"/>
                    <a:lumOff val="25000"/>
                  </a:schemeClr>
                </a:solidFill>
                <a:uFillTx/>
              </a:rPr>
              <a:t>时刻的利息率</a:t>
            </a:r>
            <a:r>
              <a:rPr lang="en-US" altLang="zh-CN">
                <a:solidFill>
                  <a:schemeClr val="tx1">
                    <a:lumMod val="75000"/>
                    <a:lumOff val="25000"/>
                  </a:schemeClr>
                </a:solidFill>
                <a:uFillTx/>
              </a:rPr>
              <a:t>;</a:t>
            </a:r>
            <a:endParaRPr lang="en-US" altLang="zh-CN">
              <a:solidFill>
                <a:schemeClr val="tx1">
                  <a:lumMod val="75000"/>
                  <a:lumOff val="25000"/>
                </a:schemeClr>
              </a:solidFill>
              <a:uFillTx/>
            </a:endParaRPr>
          </a:p>
          <a:p>
            <a:pPr marL="0" indent="0">
              <a:buNone/>
            </a:pPr>
            <a:r>
              <a:rPr lang="en-US" altLang="zh-CN">
                <a:solidFill>
                  <a:schemeClr val="tx1">
                    <a:lumMod val="75000"/>
                    <a:lumOff val="25000"/>
                  </a:schemeClr>
                </a:solidFill>
                <a:uFillTx/>
              </a:rPr>
              <a:t>         Q</a:t>
            </a:r>
            <a:r>
              <a:rPr lang="en-US" altLang="zh-CN" baseline="-25000">
                <a:sym typeface="+mn-ea"/>
              </a:rPr>
              <a:t>t,T</a:t>
            </a:r>
            <a:r>
              <a:rPr>
                <a:sym typeface="+mn-ea"/>
              </a:rPr>
              <a:t>表示</a:t>
            </a:r>
            <a:r>
              <a:rPr lang="en-US" altLang="zh-CN">
                <a:sym typeface="+mn-ea"/>
              </a:rPr>
              <a:t>t</a:t>
            </a:r>
            <a:r>
              <a:rPr>
                <a:sym typeface="+mn-ea"/>
              </a:rPr>
              <a:t>至</a:t>
            </a:r>
            <a:r>
              <a:rPr lang="en-US" altLang="zh-CN">
                <a:sym typeface="+mn-ea"/>
              </a:rPr>
              <a:t>T</a:t>
            </a:r>
            <a:r>
              <a:rPr>
                <a:sym typeface="+mn-ea"/>
              </a:rPr>
              <a:t>时刻的红利率</a:t>
            </a:r>
            <a:r>
              <a:rPr lang="en-US" altLang="zh-CN">
                <a:sym typeface="+mn-ea"/>
              </a:rPr>
              <a:t>;</a:t>
            </a:r>
            <a:endParaRPr lang="zh-CN" altLang="en-US">
              <a:solidFill>
                <a:schemeClr val="tx1">
                  <a:lumMod val="75000"/>
                  <a:lumOff val="25000"/>
                </a:schemeClr>
              </a:solidFill>
              <a:uFillTx/>
            </a:endParaRPr>
          </a:p>
          <a:p>
            <a:pPr marL="0" indent="0">
              <a:buNone/>
            </a:pPr>
            <a:endParaRPr lang="zh-CN" altLang="en-US">
              <a:solidFill>
                <a:schemeClr val="tx1">
                  <a:lumMod val="75000"/>
                  <a:lumOff val="25000"/>
                </a:schemeClr>
              </a:solidFill>
              <a:uFillTx/>
            </a:endParaRPr>
          </a:p>
        </p:txBody>
      </p:sp>
      <p:graphicFrame>
        <p:nvGraphicFramePr>
          <p:cNvPr id="9" name="对象 8">
            <a:hlinkClick r:id="" action="ppaction://ole?verb="/>
          </p:cNvPr>
          <p:cNvGraphicFramePr>
            <a:graphicFrameLocks noChangeAspect="1"/>
          </p:cNvGraphicFramePr>
          <p:nvPr/>
        </p:nvGraphicFramePr>
        <p:xfrm>
          <a:off x="3628390" y="1832610"/>
          <a:ext cx="4173855" cy="1116965"/>
        </p:xfrm>
        <a:graphic>
          <a:graphicData uri="http://schemas.openxmlformats.org/presentationml/2006/ole">
            <mc:AlternateContent xmlns:mc="http://schemas.openxmlformats.org/markup-compatibility/2006">
              <mc:Choice xmlns:v="urn:schemas-microsoft-com:vml" Requires="v">
                <p:oleObj spid="_x0000_s10" name="" r:id="rId3" imgW="901700" imgH="241300" progId="Equation.KSEE3">
                  <p:embed/>
                </p:oleObj>
              </mc:Choice>
              <mc:Fallback>
                <p:oleObj name="" r:id="rId3" imgW="901700" imgH="241300" progId="Equation.KSEE3">
                  <p:embed/>
                  <p:pic>
                    <p:nvPicPr>
                      <p:cNvPr id="0" name="图片 1024"/>
                      <p:cNvPicPr/>
                      <p:nvPr/>
                    </p:nvPicPr>
                    <p:blipFill>
                      <a:blip r:embed="rId4"/>
                      <a:stretch>
                        <a:fillRect/>
                      </a:stretch>
                    </p:blipFill>
                    <p:spPr>
                      <a:xfrm>
                        <a:off x="3628390" y="1832610"/>
                        <a:ext cx="4173855" cy="1116965"/>
                      </a:xfrm>
                      <a:prstGeom prst="rect">
                        <a:avLst/>
                      </a:prstGeom>
                    </p:spPr>
                  </p:pic>
                </p:oleObj>
              </mc:Fallback>
            </mc:AlternateContent>
          </a:graphicData>
        </a:graphic>
      </p:graphicFrame>
    </p:spTree>
    <p:custDataLst>
      <p:tags r:id="rId5"/>
    </p:custData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r>
              <a:rPr>
                <a:sym typeface="+mn-ea"/>
              </a:rPr>
              <a:t>权益资产的远期价格</a:t>
            </a:r>
            <a:endParaRPr lang="zh-CN" altLang="en-US" sz="1600">
              <a:sym typeface="+mn-ea"/>
            </a:endParaRPr>
          </a:p>
        </p:txBody>
      </p:sp>
      <p:sp>
        <p:nvSpPr>
          <p:cNvPr id="3" name="内容占位符 2"/>
          <p:cNvSpPr>
            <a:spLocks noGrp="1"/>
          </p:cNvSpPr>
          <p:nvPr>
            <p:ph idx="1"/>
          </p:nvPr>
        </p:nvSpPr>
        <p:spPr/>
        <p:txBody>
          <a:bodyPr/>
          <a:p>
            <a:pPr marL="0" indent="0">
              <a:buNone/>
            </a:pPr>
            <a:r>
              <a:rPr lang="zh-CN" altLang="en-US"/>
              <a:t>【教材第</a:t>
            </a:r>
            <a:r>
              <a:rPr lang="en-US" altLang="zh-CN"/>
              <a:t>38</a:t>
            </a:r>
            <a:r>
              <a:t>页 例</a:t>
            </a:r>
            <a:r>
              <a:rPr lang="en-US" altLang="zh-CN"/>
              <a:t>2-1</a:t>
            </a:r>
            <a:r>
              <a:rPr lang="zh-CN" altLang="en-US"/>
              <a:t>】某投资者签订了一份期限为</a:t>
            </a:r>
            <a:r>
              <a:rPr lang="en-US" altLang="zh-CN"/>
              <a:t>9</a:t>
            </a:r>
            <a:r>
              <a:t>个月的沪深</a:t>
            </a:r>
            <a:r>
              <a:rPr lang="en-US" altLang="zh-CN"/>
              <a:t>300</a:t>
            </a:r>
            <a:r>
              <a:t>指数远期合约，该合约签订时沪深</a:t>
            </a:r>
            <a:r>
              <a:rPr lang="en-US" altLang="zh-CN"/>
              <a:t>300</a:t>
            </a:r>
            <a:r>
              <a:t>指数为</a:t>
            </a:r>
            <a:r>
              <a:rPr lang="en-US" altLang="zh-CN"/>
              <a:t>300</a:t>
            </a:r>
            <a:r>
              <a:t>点，年股息连续收益率为</a:t>
            </a:r>
            <a:r>
              <a:rPr lang="en-US" altLang="zh-CN"/>
              <a:t>3%</a:t>
            </a:r>
            <a:r>
              <a:t>，无风险连续利率为</a:t>
            </a:r>
            <a:r>
              <a:rPr lang="en-US" altLang="zh-CN"/>
              <a:t>6%</a:t>
            </a:r>
            <a:r>
              <a:t>，则该远期合约的价格是是多少？</a:t>
            </a:r>
          </a:p>
          <a:p>
            <a:pPr marL="0" indent="0">
              <a:buNone/>
            </a:pPr>
          </a:p>
        </p:txBody>
      </p:sp>
      <p:graphicFrame>
        <p:nvGraphicFramePr>
          <p:cNvPr id="4" name="对象 3">
            <a:hlinkClick r:id="" action="ppaction://ole?verb="/>
          </p:cNvPr>
          <p:cNvGraphicFramePr>
            <a:graphicFrameLocks noChangeAspect="1"/>
          </p:cNvGraphicFramePr>
          <p:nvPr/>
        </p:nvGraphicFramePr>
        <p:xfrm>
          <a:off x="1299210" y="2671445"/>
          <a:ext cx="7116445" cy="669290"/>
        </p:xfrm>
        <a:graphic>
          <a:graphicData uri="http://schemas.openxmlformats.org/presentationml/2006/ole">
            <mc:AlternateContent xmlns:mc="http://schemas.openxmlformats.org/markup-compatibility/2006">
              <mc:Choice xmlns:v="urn:schemas-microsoft-com:vml" Requires="v">
                <p:oleObj spid="_x0000_s2049" name="" r:id="rId1" imgW="2120900" imgH="241300" progId="Equation.KSEE3">
                  <p:embed/>
                </p:oleObj>
              </mc:Choice>
              <mc:Fallback>
                <p:oleObj name="" r:id="rId1" imgW="2120900" imgH="241300" progId="Equation.KSEE3">
                  <p:embed/>
                  <p:pic>
                    <p:nvPicPr>
                      <p:cNvPr id="0" name="图片 2048"/>
                      <p:cNvPicPr/>
                      <p:nvPr/>
                    </p:nvPicPr>
                    <p:blipFill>
                      <a:blip r:embed="rId2"/>
                      <a:stretch>
                        <a:fillRect/>
                      </a:stretch>
                    </p:blipFill>
                    <p:spPr>
                      <a:xfrm>
                        <a:off x="1299210" y="2671445"/>
                        <a:ext cx="7116445" cy="669290"/>
                      </a:xfrm>
                      <a:prstGeom prst="rect">
                        <a:avLst/>
                      </a:prstGeom>
                    </p:spPr>
                  </p:pic>
                </p:oleObj>
              </mc:Fallback>
            </mc:AlternateContent>
          </a:graphicData>
        </a:graphic>
      </p:graphicFrame>
      <p:sp>
        <p:nvSpPr>
          <p:cNvPr id="6" name="文本框 5"/>
          <p:cNvSpPr txBox="1"/>
          <p:nvPr/>
        </p:nvSpPr>
        <p:spPr>
          <a:xfrm>
            <a:off x="8487410" y="2745105"/>
            <a:ext cx="2238375" cy="521970"/>
          </a:xfrm>
          <a:prstGeom prst="rect">
            <a:avLst/>
          </a:prstGeom>
          <a:noFill/>
        </p:spPr>
        <p:txBody>
          <a:bodyPr wrap="square" rtlCol="0">
            <a:spAutoFit/>
          </a:bodyPr>
          <a:p>
            <a:r>
              <a:rPr lang="en-US" altLang="zh-CN" sz="2800"/>
              <a:t>3068.3  </a:t>
            </a:r>
            <a:r>
              <a:rPr lang="zh-CN" altLang="en-US" sz="2800"/>
              <a:t>（点）</a:t>
            </a:r>
            <a:endParaRPr lang="zh-CN" altLang="en-US" sz="2800"/>
          </a:p>
        </p:txBody>
      </p:sp>
    </p:spTree>
    <p:custDataLst>
      <p:tags r:id="rId3"/>
    </p:custData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r>
              <a:rPr>
                <a:sym typeface="+mn-ea"/>
              </a:rPr>
              <a:t>国债期货的定价</a:t>
            </a:r>
            <a:endParaRPr lang="zh-CN" altLang="en-US" sz="1600">
              <a:sym typeface="+mn-ea"/>
            </a:endParaRPr>
          </a:p>
        </p:txBody>
      </p:sp>
      <p:sp>
        <p:nvSpPr>
          <p:cNvPr id="3" name="内容占位符 2"/>
          <p:cNvSpPr>
            <a:spLocks noGrp="1"/>
          </p:cNvSpPr>
          <p:nvPr>
            <p:ph idx="1"/>
          </p:nvPr>
        </p:nvSpPr>
        <p:spPr>
          <a:xfrm>
            <a:off x="669925" y="1308100"/>
            <a:ext cx="10852150" cy="764540"/>
          </a:xfrm>
        </p:spPr>
        <p:txBody>
          <a:bodyPr/>
          <a:p>
            <a:pPr marL="0" indent="0">
              <a:buNone/>
            </a:pPr>
            <a:r>
              <a:t>（</a:t>
            </a:r>
            <a:r>
              <a:rPr lang="en-US" altLang="zh-CN"/>
              <a:t>1</a:t>
            </a:r>
            <a:r>
              <a:t>）短期国债期货标的资产通常是零息债券，没有持有收益，持有成本也只包括购买国债所需资金的利息成本，因此其期货定价公式与不支付红利的标的资产定价公式一致：</a:t>
            </a:r>
          </a:p>
          <a:p>
            <a:pPr marL="0" indent="0">
              <a:buNone/>
            </a:pPr>
          </a:p>
        </p:txBody>
      </p:sp>
      <p:graphicFrame>
        <p:nvGraphicFramePr>
          <p:cNvPr id="5" name="对象 4">
            <a:hlinkClick r:id="" action="ppaction://ole?verb="/>
          </p:cNvPr>
          <p:cNvGraphicFramePr>
            <a:graphicFrameLocks noChangeAspect="1"/>
          </p:cNvGraphicFramePr>
          <p:nvPr/>
        </p:nvGraphicFramePr>
        <p:xfrm>
          <a:off x="3904615" y="2072640"/>
          <a:ext cx="3644265" cy="1116965"/>
        </p:xfrm>
        <a:graphic>
          <a:graphicData uri="http://schemas.openxmlformats.org/presentationml/2006/ole">
            <mc:AlternateContent xmlns:mc="http://schemas.openxmlformats.org/markup-compatibility/2006">
              <mc:Choice xmlns:v="urn:schemas-microsoft-com:vml" Requires="v">
                <p:oleObj spid="_x0000_s1025" name="" r:id="rId1" imgW="787400" imgH="241300" progId="Equation.KSEE3">
                  <p:embed/>
                </p:oleObj>
              </mc:Choice>
              <mc:Fallback>
                <p:oleObj name="" r:id="rId1" imgW="787400" imgH="241300" progId="Equation.KSEE3">
                  <p:embed/>
                  <p:pic>
                    <p:nvPicPr>
                      <p:cNvPr id="0" name="图片 1024"/>
                      <p:cNvPicPr/>
                      <p:nvPr/>
                    </p:nvPicPr>
                    <p:blipFill>
                      <a:blip r:embed="rId2"/>
                      <a:stretch>
                        <a:fillRect/>
                      </a:stretch>
                    </p:blipFill>
                    <p:spPr>
                      <a:xfrm>
                        <a:off x="3904615" y="2072640"/>
                        <a:ext cx="3644265" cy="1116965"/>
                      </a:xfrm>
                      <a:prstGeom prst="rect">
                        <a:avLst/>
                      </a:prstGeom>
                    </p:spPr>
                  </p:pic>
                </p:oleObj>
              </mc:Fallback>
            </mc:AlternateContent>
          </a:graphicData>
        </a:graphic>
      </p:graphicFrame>
      <p:sp>
        <p:nvSpPr>
          <p:cNvPr id="7" name="内容占位符 2"/>
          <p:cNvSpPr>
            <a:spLocks noGrp="1"/>
          </p:cNvSpPr>
          <p:nvPr/>
        </p:nvSpPr>
        <p:spPr>
          <a:xfrm>
            <a:off x="669925" y="3792855"/>
            <a:ext cx="10852150" cy="764540"/>
          </a:xfrm>
          <a:prstGeom prst="rect">
            <a:avLst/>
          </a:prstGeom>
        </p:spPr>
        <p:txBody>
          <a:bodyPr vert="horz" lIns="101600" tIns="0" rIns="82550" bIns="0" rtlCol="0">
            <a:noAutofit/>
          </a:bodyPr>
          <a:lstStyle>
            <a:lvl1pPr marL="228600" marR="0" lvl="0"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75000"/>
                    <a:lumOff val="25000"/>
                  </a:schemeClr>
                </a:solidFill>
                <a:uFillTx/>
                <a:latin typeface="+mn-lt"/>
                <a:ea typeface="+mn-ea"/>
                <a:cs typeface="+mn-cs"/>
                <a:sym typeface="+mn-ea"/>
              </a:defRPr>
            </a:lvl1pPr>
            <a:lvl2pPr marL="685800" marR="0" lvl="1" indent="-22860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kumimoji="0" lang="zh-CN" altLang="en-US" sz="1600" b="0" i="0" u="none" strike="noStrike" kern="1200" cap="none" spc="150" normalizeH="0" baseline="0" noProof="1" dirty="0">
                <a:solidFill>
                  <a:schemeClr val="tx1">
                    <a:lumMod val="75000"/>
                    <a:lumOff val="25000"/>
                  </a:schemeClr>
                </a:solidFill>
                <a:uFillTx/>
                <a:latin typeface="+mn-lt"/>
                <a:ea typeface="+mn-ea"/>
                <a:cs typeface="+mn-cs"/>
                <a:sym typeface="+mn-ea"/>
              </a:defRPr>
            </a:lvl2pPr>
            <a:lvl3pPr marL="1143000" marR="0" lvl="2"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75000"/>
                    <a:lumOff val="25000"/>
                  </a:schemeClr>
                </a:solidFill>
                <a:uFillTx/>
                <a:latin typeface="+mn-lt"/>
                <a:ea typeface="+mn-ea"/>
                <a:cs typeface="+mn-cs"/>
                <a:sym typeface="+mn-ea"/>
              </a:defRPr>
            </a:lvl3pPr>
            <a:lvl4pPr marL="1600200" marR="0" lvl="3"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75000"/>
                    <a:lumOff val="25000"/>
                  </a:schemeClr>
                </a:solidFill>
                <a:uFillTx/>
                <a:latin typeface="+mn-lt"/>
                <a:ea typeface="+mn-ea"/>
                <a:cs typeface="+mn-cs"/>
                <a:sym typeface="+mn-ea"/>
              </a:defRPr>
            </a:lvl4pPr>
            <a:lvl5pPr marL="2057400" marR="0" lvl="4"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75000"/>
                    <a:lumOff val="25000"/>
                  </a:schemeClr>
                </a:solidFill>
                <a:uFillTx/>
                <a:latin typeface="+mn-lt"/>
                <a:ea typeface="+mn-ea"/>
                <a:cs typeface="+mn-cs"/>
                <a:sym typeface="+mn-ea"/>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t>（</a:t>
            </a:r>
            <a:r>
              <a:rPr lang="en-US" altLang="zh-CN"/>
              <a:t>2</a:t>
            </a:r>
            <a:r>
              <a:t>）中长期国债期货标的资产通常是附息票的名义债券，符合持有收益情形，设附息票债券定期支付利息在</a:t>
            </a:r>
            <a:r>
              <a:rPr lang="en-US" altLang="zh-CN"/>
              <a:t>t</a:t>
            </a:r>
            <a:r>
              <a:t>时点的现值为</a:t>
            </a:r>
            <a:r>
              <a:rPr lang="en-US" altLang="zh-CN"/>
              <a:t>C</a:t>
            </a:r>
            <a:r>
              <a:rPr lang="en-US" altLang="zh-CN" baseline="-25000">
                <a:solidFill>
                  <a:schemeClr val="tx1">
                    <a:lumMod val="75000"/>
                    <a:lumOff val="25000"/>
                  </a:schemeClr>
                </a:solidFill>
                <a:uFillTx/>
              </a:rPr>
              <a:t>t</a:t>
            </a:r>
            <a:r>
              <a:t>，其定价公式为：</a:t>
            </a:r>
          </a:p>
        </p:txBody>
      </p:sp>
      <p:graphicFrame>
        <p:nvGraphicFramePr>
          <p:cNvPr id="8" name="对象 7">
            <a:hlinkClick r:id="" action="ppaction://ole?verb="/>
          </p:cNvPr>
          <p:cNvGraphicFramePr>
            <a:graphicFrameLocks noChangeAspect="1"/>
          </p:cNvGraphicFramePr>
          <p:nvPr/>
        </p:nvGraphicFramePr>
        <p:xfrm>
          <a:off x="3391218" y="4690110"/>
          <a:ext cx="5408930" cy="1116965"/>
        </p:xfrm>
        <a:graphic>
          <a:graphicData uri="http://schemas.openxmlformats.org/presentationml/2006/ole">
            <mc:AlternateContent xmlns:mc="http://schemas.openxmlformats.org/markup-compatibility/2006">
              <mc:Choice xmlns:v="urn:schemas-microsoft-com:vml" Requires="v">
                <p:oleObj spid="_x0000_s9" name="" r:id="rId3" imgW="1168400" imgH="241300" progId="Equation.KSEE3">
                  <p:embed/>
                </p:oleObj>
              </mc:Choice>
              <mc:Fallback>
                <p:oleObj name="" r:id="rId3" imgW="1168400" imgH="241300" progId="Equation.KSEE3">
                  <p:embed/>
                  <p:pic>
                    <p:nvPicPr>
                      <p:cNvPr id="0" name="图片 1024"/>
                      <p:cNvPicPr/>
                      <p:nvPr/>
                    </p:nvPicPr>
                    <p:blipFill>
                      <a:blip r:embed="rId4"/>
                      <a:stretch>
                        <a:fillRect/>
                      </a:stretch>
                    </p:blipFill>
                    <p:spPr>
                      <a:xfrm>
                        <a:off x="3391218" y="4690110"/>
                        <a:ext cx="5408930" cy="1116965"/>
                      </a:xfrm>
                      <a:prstGeom prst="rect">
                        <a:avLst/>
                      </a:prstGeom>
                    </p:spPr>
                  </p:pic>
                </p:oleObj>
              </mc:Fallback>
            </mc:AlternateContent>
          </a:graphicData>
        </a:graphic>
      </p:graphicFrame>
    </p:spTree>
    <p:custDataLst>
      <p:tags r:id="rId5"/>
    </p:custData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r>
              <a:rPr>
                <a:sym typeface="+mn-ea"/>
              </a:rPr>
              <a:t>国债期货的定价</a:t>
            </a:r>
            <a:endParaRPr lang="zh-CN" altLang="en-US" sz="1600">
              <a:sym typeface="+mn-ea"/>
            </a:endParaRPr>
          </a:p>
        </p:txBody>
      </p:sp>
      <p:sp>
        <p:nvSpPr>
          <p:cNvPr id="3" name="内容占位符 2"/>
          <p:cNvSpPr>
            <a:spLocks noGrp="1"/>
          </p:cNvSpPr>
          <p:nvPr>
            <p:ph idx="1"/>
          </p:nvPr>
        </p:nvSpPr>
        <p:spPr>
          <a:xfrm>
            <a:off x="601302" y="1147410"/>
            <a:ext cx="10852237" cy="5041355"/>
          </a:xfrm>
        </p:spPr>
        <p:txBody>
          <a:bodyPr/>
          <a:p>
            <a:pPr marL="0" indent="0">
              <a:buNone/>
            </a:pPr>
            <a:r>
              <a:rPr lang="zh-CN" altLang="en-US"/>
              <a:t>【教材第</a:t>
            </a:r>
            <a:r>
              <a:rPr lang="en-US" altLang="zh-CN"/>
              <a:t>39</a:t>
            </a:r>
            <a:r>
              <a:t>页 例</a:t>
            </a:r>
            <a:r>
              <a:rPr lang="en-US" altLang="zh-CN"/>
              <a:t>2-2</a:t>
            </a:r>
            <a:r>
              <a:rPr lang="zh-CN" altLang="en-US"/>
              <a:t>】设某国债期货合约</a:t>
            </a:r>
            <a:r>
              <a:rPr lang="en-US" altLang="zh-CN"/>
              <a:t>270</a:t>
            </a:r>
            <a:r>
              <a:t>天后到期，其标的债券为中期国债，当前净报价为</a:t>
            </a:r>
            <a:r>
              <a:rPr lang="en-US" altLang="zh-CN"/>
              <a:t>98.36</a:t>
            </a:r>
            <a:r>
              <a:t>元，息票率为</a:t>
            </a:r>
            <a:r>
              <a:rPr lang="en-US" altLang="zh-CN"/>
              <a:t>6%</a:t>
            </a:r>
            <a:r>
              <a:t>，每半年付息一次。上次付息时间为</a:t>
            </a:r>
            <a:r>
              <a:rPr lang="en-US" altLang="zh-CN"/>
              <a:t>60</a:t>
            </a:r>
            <a:r>
              <a:t>天前，下次付息为</a:t>
            </a:r>
            <a:r>
              <a:rPr lang="en-US" altLang="zh-CN"/>
              <a:t>122</a:t>
            </a:r>
            <a:r>
              <a:t>天以后，再下次付息为</a:t>
            </a:r>
            <a:r>
              <a:rPr lang="en-US" altLang="zh-CN"/>
              <a:t>305</a:t>
            </a:r>
            <a:r>
              <a:t>天以后。无风险连续利率为</a:t>
            </a:r>
            <a:r>
              <a:rPr lang="en-US" altLang="zh-CN"/>
              <a:t>8%</a:t>
            </a:r>
            <a:r>
              <a:t>，则该国债远期的理论价格是多少？</a:t>
            </a:r>
          </a:p>
          <a:p>
            <a:pPr marL="0" indent="0">
              <a:buNone/>
            </a:pPr>
            <a:r>
              <a:t>解析：该国债价格为：</a:t>
            </a:r>
          </a:p>
          <a:p>
            <a:pPr marL="0" indent="0">
              <a:buNone/>
            </a:pPr>
          </a:p>
          <a:p>
            <a:pPr marL="0" indent="0">
              <a:buNone/>
            </a:pPr>
            <a:r>
              <a:t>          </a:t>
            </a:r>
          </a:p>
          <a:p>
            <a:pPr marL="0" indent="0">
              <a:buNone/>
            </a:pPr>
            <a:r>
              <a:t>         该国债在</a:t>
            </a:r>
            <a:r>
              <a:rPr lang="en-US" altLang="zh-CN"/>
              <a:t>270</a:t>
            </a:r>
            <a:r>
              <a:t>天内付息的现值为：</a:t>
            </a:r>
          </a:p>
          <a:p>
            <a:pPr marL="0" indent="0">
              <a:buNone/>
            </a:pPr>
          </a:p>
          <a:p>
            <a:pPr marL="0" indent="0">
              <a:buNone/>
            </a:pPr>
            <a:r>
              <a:t>         该国债远期理论价格为：</a:t>
            </a:r>
          </a:p>
          <a:p>
            <a:pPr marL="0" indent="0">
              <a:buNone/>
            </a:pPr>
          </a:p>
        </p:txBody>
      </p:sp>
      <p:sp>
        <p:nvSpPr>
          <p:cNvPr id="6" name="文本框 5"/>
          <p:cNvSpPr txBox="1"/>
          <p:nvPr/>
        </p:nvSpPr>
        <p:spPr>
          <a:xfrm>
            <a:off x="4311015" y="2838450"/>
            <a:ext cx="2238375" cy="398780"/>
          </a:xfrm>
          <a:prstGeom prst="rect">
            <a:avLst/>
          </a:prstGeom>
          <a:noFill/>
        </p:spPr>
        <p:txBody>
          <a:bodyPr wrap="square" rtlCol="0">
            <a:spAutoFit/>
          </a:bodyPr>
          <a:p>
            <a:r>
              <a:rPr lang="en-US" altLang="zh-CN" sz="2000">
                <a:latin typeface="微软雅黑" panose="020B0503020204020204" charset="-122"/>
                <a:ea typeface="微软雅黑" panose="020B0503020204020204" charset="-122"/>
              </a:rPr>
              <a:t>≈99.35</a:t>
            </a:r>
            <a:r>
              <a:rPr lang="zh-CN" altLang="en-US" sz="2000"/>
              <a:t>（元）</a:t>
            </a:r>
            <a:endParaRPr lang="zh-CN" altLang="en-US" sz="2000"/>
          </a:p>
        </p:txBody>
      </p:sp>
      <p:graphicFrame>
        <p:nvGraphicFramePr>
          <p:cNvPr id="5" name="对象 4">
            <a:hlinkClick r:id="" action="ppaction://ole?verb="/>
          </p:cNvPr>
          <p:cNvGraphicFramePr>
            <a:graphicFrameLocks noChangeAspect="1"/>
          </p:cNvGraphicFramePr>
          <p:nvPr/>
        </p:nvGraphicFramePr>
        <p:xfrm>
          <a:off x="1749425" y="2704465"/>
          <a:ext cx="2561590" cy="667385"/>
        </p:xfrm>
        <a:graphic>
          <a:graphicData uri="http://schemas.openxmlformats.org/presentationml/2006/ole">
            <mc:AlternateContent xmlns:mc="http://schemas.openxmlformats.org/markup-compatibility/2006">
              <mc:Choice xmlns:v="urn:schemas-microsoft-com:vml" Requires="v">
                <p:oleObj spid="_x0000_s3073" name="" r:id="rId1" imgW="1511300" imgH="393700" progId="Equation.KSEE3">
                  <p:embed/>
                </p:oleObj>
              </mc:Choice>
              <mc:Fallback>
                <p:oleObj name="" r:id="rId1" imgW="1511300" imgH="393700" progId="Equation.KSEE3">
                  <p:embed/>
                  <p:pic>
                    <p:nvPicPr>
                      <p:cNvPr id="0" name="图片 3072"/>
                      <p:cNvPicPr/>
                      <p:nvPr/>
                    </p:nvPicPr>
                    <p:blipFill>
                      <a:blip r:embed="rId2"/>
                      <a:stretch>
                        <a:fillRect/>
                      </a:stretch>
                    </p:blipFill>
                    <p:spPr>
                      <a:xfrm>
                        <a:off x="1749425" y="2704465"/>
                        <a:ext cx="2561590" cy="667385"/>
                      </a:xfrm>
                      <a:prstGeom prst="rect">
                        <a:avLst/>
                      </a:prstGeom>
                    </p:spPr>
                  </p:pic>
                </p:oleObj>
              </mc:Fallback>
            </mc:AlternateContent>
          </a:graphicData>
        </a:graphic>
      </p:graphicFrame>
      <p:graphicFrame>
        <p:nvGraphicFramePr>
          <p:cNvPr id="8" name="对象 7">
            <a:hlinkClick r:id="" action="ppaction://ole?verb="/>
          </p:cNvPr>
          <p:cNvGraphicFramePr>
            <a:graphicFrameLocks noChangeAspect="1"/>
          </p:cNvGraphicFramePr>
          <p:nvPr/>
        </p:nvGraphicFramePr>
        <p:xfrm>
          <a:off x="1749425" y="4001135"/>
          <a:ext cx="2068195" cy="452120"/>
        </p:xfrm>
        <a:graphic>
          <a:graphicData uri="http://schemas.openxmlformats.org/presentationml/2006/ole">
            <mc:AlternateContent xmlns:mc="http://schemas.openxmlformats.org/markup-compatibility/2006">
              <mc:Choice xmlns:v="urn:schemas-microsoft-com:vml" Requires="v">
                <p:oleObj spid="_x0000_s3075" name="" r:id="rId3" imgW="1104900" imgH="241300" progId="Equation.KSEE3">
                  <p:embed/>
                </p:oleObj>
              </mc:Choice>
              <mc:Fallback>
                <p:oleObj name="" r:id="rId3" imgW="1104900" imgH="241300" progId="Equation.KSEE3">
                  <p:embed/>
                  <p:pic>
                    <p:nvPicPr>
                      <p:cNvPr id="0" name="图片 3074"/>
                      <p:cNvPicPr/>
                      <p:nvPr/>
                    </p:nvPicPr>
                    <p:blipFill>
                      <a:blip r:embed="rId4"/>
                      <a:stretch>
                        <a:fillRect/>
                      </a:stretch>
                    </p:blipFill>
                    <p:spPr>
                      <a:xfrm>
                        <a:off x="1749425" y="4001135"/>
                        <a:ext cx="2068195" cy="452120"/>
                      </a:xfrm>
                      <a:prstGeom prst="rect">
                        <a:avLst/>
                      </a:prstGeom>
                    </p:spPr>
                  </p:pic>
                </p:oleObj>
              </mc:Fallback>
            </mc:AlternateContent>
          </a:graphicData>
        </a:graphic>
      </p:graphicFrame>
      <p:sp>
        <p:nvSpPr>
          <p:cNvPr id="9" name="文本框 8"/>
          <p:cNvSpPr txBox="1"/>
          <p:nvPr/>
        </p:nvSpPr>
        <p:spPr>
          <a:xfrm>
            <a:off x="3945890" y="4027805"/>
            <a:ext cx="2238375" cy="398780"/>
          </a:xfrm>
          <a:prstGeom prst="rect">
            <a:avLst/>
          </a:prstGeom>
          <a:noFill/>
        </p:spPr>
        <p:txBody>
          <a:bodyPr wrap="square" rtlCol="0">
            <a:spAutoFit/>
          </a:bodyPr>
          <a:p>
            <a:r>
              <a:rPr lang="en-US" altLang="zh-CN" sz="2000">
                <a:latin typeface="微软雅黑" panose="020B0503020204020204" charset="-122"/>
                <a:ea typeface="微软雅黑" panose="020B0503020204020204" charset="-122"/>
              </a:rPr>
              <a:t>≈2.92</a:t>
            </a:r>
            <a:r>
              <a:rPr lang="zh-CN" altLang="en-US" sz="2000"/>
              <a:t>（元）</a:t>
            </a:r>
            <a:endParaRPr lang="zh-CN" altLang="en-US" sz="2000"/>
          </a:p>
        </p:txBody>
      </p:sp>
      <p:graphicFrame>
        <p:nvGraphicFramePr>
          <p:cNvPr id="10" name="对象 9">
            <a:hlinkClick r:id="" action="ppaction://ole?verb="/>
          </p:cNvPr>
          <p:cNvGraphicFramePr>
            <a:graphicFrameLocks noChangeAspect="1"/>
          </p:cNvGraphicFramePr>
          <p:nvPr/>
        </p:nvGraphicFramePr>
        <p:xfrm>
          <a:off x="1783398" y="4962525"/>
          <a:ext cx="2196569" cy="453600"/>
        </p:xfrm>
        <a:graphic>
          <a:graphicData uri="http://schemas.openxmlformats.org/presentationml/2006/ole">
            <mc:AlternateContent xmlns:mc="http://schemas.openxmlformats.org/markup-compatibility/2006">
              <mc:Choice xmlns:v="urn:schemas-microsoft-com:vml" Requires="v">
                <p:oleObj spid="_x0000_s11" name="" r:id="rId5" imgW="1168400" imgH="241300" progId="Equation.KSEE3">
                  <p:embed/>
                </p:oleObj>
              </mc:Choice>
              <mc:Fallback>
                <p:oleObj name="" r:id="rId5" imgW="1168400" imgH="241300" progId="Equation.KSEE3">
                  <p:embed/>
                  <p:pic>
                    <p:nvPicPr>
                      <p:cNvPr id="0" name="图片 1024"/>
                      <p:cNvPicPr/>
                      <p:nvPr/>
                    </p:nvPicPr>
                    <p:blipFill>
                      <a:blip r:embed="rId6"/>
                      <a:stretch>
                        <a:fillRect/>
                      </a:stretch>
                    </p:blipFill>
                    <p:spPr>
                      <a:xfrm>
                        <a:off x="1783398" y="4962525"/>
                        <a:ext cx="2196569" cy="453600"/>
                      </a:xfrm>
                      <a:prstGeom prst="rect">
                        <a:avLst/>
                      </a:prstGeom>
                    </p:spPr>
                  </p:pic>
                </p:oleObj>
              </mc:Fallback>
            </mc:AlternateContent>
          </a:graphicData>
        </a:graphic>
      </p:graphicFrame>
      <p:graphicFrame>
        <p:nvGraphicFramePr>
          <p:cNvPr id="12" name="对象 11">
            <a:hlinkClick r:id="" action="ppaction://ole?verb="/>
          </p:cNvPr>
          <p:cNvGraphicFramePr>
            <a:graphicFrameLocks noChangeAspect="1"/>
          </p:cNvGraphicFramePr>
          <p:nvPr/>
        </p:nvGraphicFramePr>
        <p:xfrm>
          <a:off x="2070470" y="5484283"/>
          <a:ext cx="3056255" cy="429895"/>
        </p:xfrm>
        <a:graphic>
          <a:graphicData uri="http://schemas.openxmlformats.org/presentationml/2006/ole">
            <mc:AlternateContent xmlns:mc="http://schemas.openxmlformats.org/markup-compatibility/2006">
              <mc:Choice xmlns:v="urn:schemas-microsoft-com:vml" Requires="v">
                <p:oleObj spid="_x0000_s13" name="" r:id="rId7" imgW="1625600" imgH="228600" progId="Equation.KSEE3">
                  <p:embed/>
                </p:oleObj>
              </mc:Choice>
              <mc:Fallback>
                <p:oleObj name="" r:id="rId7" imgW="1625600" imgH="228600" progId="Equation.KSEE3">
                  <p:embed/>
                  <p:pic>
                    <p:nvPicPr>
                      <p:cNvPr id="0" name="图片 1024"/>
                      <p:cNvPicPr/>
                      <p:nvPr/>
                    </p:nvPicPr>
                    <p:blipFill>
                      <a:blip r:embed="rId8"/>
                      <a:stretch>
                        <a:fillRect/>
                      </a:stretch>
                    </p:blipFill>
                    <p:spPr>
                      <a:xfrm>
                        <a:off x="2070470" y="5484283"/>
                        <a:ext cx="3056255" cy="429895"/>
                      </a:xfrm>
                      <a:prstGeom prst="rect">
                        <a:avLst/>
                      </a:prstGeom>
                    </p:spPr>
                  </p:pic>
                </p:oleObj>
              </mc:Fallback>
            </mc:AlternateContent>
          </a:graphicData>
        </a:graphic>
      </p:graphicFrame>
      <p:sp>
        <p:nvSpPr>
          <p:cNvPr id="14" name="文本框 13"/>
          <p:cNvSpPr txBox="1"/>
          <p:nvPr/>
        </p:nvSpPr>
        <p:spPr>
          <a:xfrm>
            <a:off x="2070735" y="6015355"/>
            <a:ext cx="2238375" cy="398780"/>
          </a:xfrm>
          <a:prstGeom prst="rect">
            <a:avLst/>
          </a:prstGeom>
          <a:noFill/>
        </p:spPr>
        <p:txBody>
          <a:bodyPr wrap="square" rtlCol="0">
            <a:spAutoFit/>
          </a:bodyPr>
          <a:p>
            <a:r>
              <a:rPr lang="en-US" altLang="zh-CN" sz="2000">
                <a:latin typeface="微软雅黑" panose="020B0503020204020204" charset="-122"/>
                <a:ea typeface="微软雅黑" panose="020B0503020204020204" charset="-122"/>
              </a:rPr>
              <a:t>≈102.31</a:t>
            </a:r>
            <a:r>
              <a:rPr lang="zh-CN" altLang="en-US" sz="2000"/>
              <a:t>（元）</a:t>
            </a:r>
            <a:endParaRPr lang="zh-CN" altLang="en-US" sz="2000"/>
          </a:p>
        </p:txBody>
      </p:sp>
      <p:sp>
        <p:nvSpPr>
          <p:cNvPr id="15" name="圆角矩形 14"/>
          <p:cNvSpPr/>
          <p:nvPr/>
        </p:nvSpPr>
        <p:spPr>
          <a:xfrm>
            <a:off x="6216650" y="2853690"/>
            <a:ext cx="5522595" cy="368935"/>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zh-CN" altLang="en-US" sz="1600"/>
              <a:t>此步骤是计算债券的全价，全价</a:t>
            </a:r>
            <a:r>
              <a:rPr lang="en-US" altLang="zh-CN" sz="1600"/>
              <a:t>=</a:t>
            </a:r>
            <a:r>
              <a:rPr lang="zh-CN" altLang="en-US" sz="1600"/>
              <a:t>净价</a:t>
            </a:r>
            <a:r>
              <a:rPr lang="en-US" altLang="zh-CN" sz="1600"/>
              <a:t>+</a:t>
            </a:r>
            <a:r>
              <a:rPr lang="zh-CN" altLang="en-US" sz="1600"/>
              <a:t>应计利息。</a:t>
            </a:r>
            <a:endParaRPr lang="zh-CN" altLang="en-US" sz="1600"/>
          </a:p>
        </p:txBody>
      </p:sp>
      <p:sp>
        <p:nvSpPr>
          <p:cNvPr id="16" name="圆角矩形 15"/>
          <p:cNvSpPr/>
          <p:nvPr/>
        </p:nvSpPr>
        <p:spPr>
          <a:xfrm>
            <a:off x="6216650" y="3989070"/>
            <a:ext cx="5522595" cy="61849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en-US" altLang="zh-CN" sz="1600"/>
              <a:t>122</a:t>
            </a:r>
            <a:r>
              <a:rPr lang="zh-CN" altLang="en-US" sz="1600"/>
              <a:t>天后要除息</a:t>
            </a:r>
            <a:r>
              <a:rPr lang="en-US" altLang="zh-CN" sz="1600"/>
              <a:t>3</a:t>
            </a:r>
            <a:r>
              <a:rPr lang="zh-CN" altLang="en-US" sz="1600"/>
              <a:t>元，属于持有期收益。本式</a:t>
            </a:r>
            <a:r>
              <a:rPr lang="zh-CN" altLang="en-US" sz="1600"/>
              <a:t>求持有期收益</a:t>
            </a:r>
            <a:r>
              <a:rPr lang="en-US" altLang="zh-CN" sz="1600"/>
              <a:t>t</a:t>
            </a:r>
            <a:r>
              <a:rPr lang="zh-CN" altLang="en-US" sz="1600"/>
              <a:t>时刻的现值，下式求其</a:t>
            </a:r>
            <a:r>
              <a:rPr lang="en-US" altLang="zh-CN" sz="1600"/>
              <a:t>T</a:t>
            </a:r>
            <a:r>
              <a:rPr lang="zh-CN" altLang="en-US" sz="1600"/>
              <a:t>时刻的终值，最后要减去。</a:t>
            </a:r>
            <a:endParaRPr lang="zh-CN" altLang="en-US" sz="1600"/>
          </a:p>
        </p:txBody>
      </p:sp>
    </p:spTree>
    <p:custDataLst>
      <p:tags r:id="rId9"/>
    </p:custData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r>
              <a:rPr>
                <a:sym typeface="+mn-ea"/>
              </a:rPr>
              <a:t>国债期货的定价</a:t>
            </a:r>
            <a:endParaRPr lang="zh-CN" altLang="en-US" sz="1600">
              <a:sym typeface="+mn-ea"/>
            </a:endParaRPr>
          </a:p>
        </p:txBody>
      </p:sp>
      <p:sp>
        <p:nvSpPr>
          <p:cNvPr id="3" name="内容占位符 2"/>
          <p:cNvSpPr>
            <a:spLocks noGrp="1"/>
          </p:cNvSpPr>
          <p:nvPr>
            <p:ph idx="1"/>
          </p:nvPr>
        </p:nvSpPr>
        <p:spPr>
          <a:xfrm>
            <a:off x="601302" y="1147410"/>
            <a:ext cx="10852237" cy="5041355"/>
          </a:xfrm>
        </p:spPr>
        <p:txBody>
          <a:bodyPr/>
          <a:p>
            <a:pPr marL="0" indent="0">
              <a:buNone/>
            </a:pPr>
            <a:r>
              <a:rPr lang="zh-CN" altLang="en-US"/>
              <a:t>【教材第</a:t>
            </a:r>
            <a:r>
              <a:rPr lang="en-US" altLang="zh-CN"/>
              <a:t>39</a:t>
            </a:r>
            <a:r>
              <a:t>页 例</a:t>
            </a:r>
            <a:r>
              <a:rPr lang="en-US" altLang="zh-CN"/>
              <a:t>2-2</a:t>
            </a:r>
            <a:r>
              <a:rPr lang="zh-CN" altLang="en-US"/>
              <a:t>】设某国债期货合约</a:t>
            </a:r>
            <a:r>
              <a:rPr lang="en-US" altLang="zh-CN"/>
              <a:t>270</a:t>
            </a:r>
            <a:r>
              <a:t>天后到期，其标的债券为中期国债，当前净报价为</a:t>
            </a:r>
            <a:r>
              <a:rPr lang="en-US" altLang="zh-CN"/>
              <a:t>98.36</a:t>
            </a:r>
            <a:r>
              <a:t>元，息票率为</a:t>
            </a:r>
            <a:r>
              <a:rPr lang="en-US" altLang="zh-CN"/>
              <a:t>6%</a:t>
            </a:r>
            <a:r>
              <a:t>，每半年付息一次。上次付息时间为</a:t>
            </a:r>
            <a:r>
              <a:rPr lang="en-US" altLang="zh-CN"/>
              <a:t>60</a:t>
            </a:r>
            <a:r>
              <a:t>天前，下次付息为</a:t>
            </a:r>
            <a:r>
              <a:rPr lang="en-US" altLang="zh-CN"/>
              <a:t>122</a:t>
            </a:r>
            <a:r>
              <a:t>天以后，再下次付息为</a:t>
            </a:r>
            <a:r>
              <a:rPr lang="en-US" altLang="zh-CN"/>
              <a:t>305</a:t>
            </a:r>
            <a:r>
              <a:t>天以后。无风险连续利率为</a:t>
            </a:r>
            <a:r>
              <a:rPr lang="en-US" altLang="zh-CN"/>
              <a:t>8%</a:t>
            </a:r>
            <a:r>
              <a:t>，则该国债远期的理论价格是多少？</a:t>
            </a:r>
          </a:p>
          <a:p>
            <a:pPr marL="0" indent="0">
              <a:buNone/>
            </a:pPr>
            <a:r>
              <a:t>解析：该国债价格为：</a:t>
            </a:r>
          </a:p>
          <a:p>
            <a:pPr marL="0" indent="0">
              <a:buNone/>
            </a:pPr>
          </a:p>
          <a:p>
            <a:pPr marL="0" indent="0">
              <a:buNone/>
            </a:pPr>
            <a:r>
              <a:t>          </a:t>
            </a:r>
          </a:p>
          <a:p>
            <a:pPr marL="0" indent="0">
              <a:buNone/>
            </a:pPr>
            <a:r>
              <a:t>         该国债在</a:t>
            </a:r>
            <a:r>
              <a:rPr lang="en-US" altLang="zh-CN"/>
              <a:t>270</a:t>
            </a:r>
            <a:r>
              <a:t>天内付息的现值为：</a:t>
            </a:r>
          </a:p>
          <a:p>
            <a:pPr marL="0" indent="0">
              <a:buNone/>
            </a:pPr>
          </a:p>
          <a:p>
            <a:pPr marL="0" indent="0">
              <a:buNone/>
            </a:pPr>
            <a:r>
              <a:t>         该国债远期理论价格为：</a:t>
            </a:r>
          </a:p>
          <a:p>
            <a:pPr marL="0" indent="0">
              <a:buNone/>
            </a:pPr>
          </a:p>
        </p:txBody>
      </p:sp>
      <p:sp>
        <p:nvSpPr>
          <p:cNvPr id="6" name="文本框 5"/>
          <p:cNvSpPr txBox="1"/>
          <p:nvPr/>
        </p:nvSpPr>
        <p:spPr>
          <a:xfrm>
            <a:off x="3670935" y="2838450"/>
            <a:ext cx="2238375" cy="398780"/>
          </a:xfrm>
          <a:prstGeom prst="rect">
            <a:avLst/>
          </a:prstGeom>
          <a:noFill/>
        </p:spPr>
        <p:txBody>
          <a:bodyPr wrap="square" rtlCol="0">
            <a:spAutoFit/>
          </a:bodyPr>
          <a:p>
            <a:r>
              <a:rPr lang="en-US" altLang="zh-CN" sz="2000">
                <a:latin typeface="微软雅黑" panose="020B0503020204020204" charset="-122"/>
                <a:ea typeface="微软雅黑" panose="020B0503020204020204" charset="-122"/>
              </a:rPr>
              <a:t>≈99.35</a:t>
            </a:r>
            <a:r>
              <a:rPr lang="zh-CN" altLang="en-US" sz="2000"/>
              <a:t>（元）</a:t>
            </a:r>
            <a:endParaRPr lang="zh-CN" altLang="en-US" sz="2000"/>
          </a:p>
        </p:txBody>
      </p:sp>
      <p:graphicFrame>
        <p:nvGraphicFramePr>
          <p:cNvPr id="5" name="对象 4">
            <a:hlinkClick r:id="" action="ppaction://ole?verb="/>
          </p:cNvPr>
          <p:cNvGraphicFramePr>
            <a:graphicFrameLocks noChangeAspect="1"/>
          </p:cNvGraphicFramePr>
          <p:nvPr/>
        </p:nvGraphicFramePr>
        <p:xfrm>
          <a:off x="1155065" y="2704465"/>
          <a:ext cx="2561590" cy="667385"/>
        </p:xfrm>
        <a:graphic>
          <a:graphicData uri="http://schemas.openxmlformats.org/presentationml/2006/ole">
            <mc:AlternateContent xmlns:mc="http://schemas.openxmlformats.org/markup-compatibility/2006">
              <mc:Choice xmlns:v="urn:schemas-microsoft-com:vml" Requires="v">
                <p:oleObj spid="_x0000_s3073" name="" r:id="rId1" imgW="1511300" imgH="393700" progId="Equation.KSEE3">
                  <p:embed/>
                </p:oleObj>
              </mc:Choice>
              <mc:Fallback>
                <p:oleObj name="" r:id="rId1" imgW="1511300" imgH="393700" progId="Equation.KSEE3">
                  <p:embed/>
                  <p:pic>
                    <p:nvPicPr>
                      <p:cNvPr id="0" name="图片 3072"/>
                      <p:cNvPicPr/>
                      <p:nvPr/>
                    </p:nvPicPr>
                    <p:blipFill>
                      <a:blip r:embed="rId2"/>
                      <a:stretch>
                        <a:fillRect/>
                      </a:stretch>
                    </p:blipFill>
                    <p:spPr>
                      <a:xfrm>
                        <a:off x="1155065" y="2704465"/>
                        <a:ext cx="2561590" cy="667385"/>
                      </a:xfrm>
                      <a:prstGeom prst="rect">
                        <a:avLst/>
                      </a:prstGeom>
                    </p:spPr>
                  </p:pic>
                </p:oleObj>
              </mc:Fallback>
            </mc:AlternateContent>
          </a:graphicData>
        </a:graphic>
      </p:graphicFrame>
      <p:graphicFrame>
        <p:nvGraphicFramePr>
          <p:cNvPr id="8" name="对象 7">
            <a:hlinkClick r:id="" action="ppaction://ole?verb="/>
          </p:cNvPr>
          <p:cNvGraphicFramePr>
            <a:graphicFrameLocks noChangeAspect="1"/>
          </p:cNvGraphicFramePr>
          <p:nvPr/>
        </p:nvGraphicFramePr>
        <p:xfrm>
          <a:off x="1109345" y="4001135"/>
          <a:ext cx="2068195" cy="452120"/>
        </p:xfrm>
        <a:graphic>
          <a:graphicData uri="http://schemas.openxmlformats.org/presentationml/2006/ole">
            <mc:AlternateContent xmlns:mc="http://schemas.openxmlformats.org/markup-compatibility/2006">
              <mc:Choice xmlns:v="urn:schemas-microsoft-com:vml" Requires="v">
                <p:oleObj spid="_x0000_s3075" name="" r:id="rId3" imgW="1104900" imgH="241300" progId="Equation.KSEE3">
                  <p:embed/>
                </p:oleObj>
              </mc:Choice>
              <mc:Fallback>
                <p:oleObj name="" r:id="rId3" imgW="1104900" imgH="241300" progId="Equation.KSEE3">
                  <p:embed/>
                  <p:pic>
                    <p:nvPicPr>
                      <p:cNvPr id="0" name="图片 3074"/>
                      <p:cNvPicPr/>
                      <p:nvPr/>
                    </p:nvPicPr>
                    <p:blipFill>
                      <a:blip r:embed="rId4"/>
                      <a:stretch>
                        <a:fillRect/>
                      </a:stretch>
                    </p:blipFill>
                    <p:spPr>
                      <a:xfrm>
                        <a:off x="1109345" y="4001135"/>
                        <a:ext cx="2068195" cy="452120"/>
                      </a:xfrm>
                      <a:prstGeom prst="rect">
                        <a:avLst/>
                      </a:prstGeom>
                    </p:spPr>
                  </p:pic>
                </p:oleObj>
              </mc:Fallback>
            </mc:AlternateContent>
          </a:graphicData>
        </a:graphic>
      </p:graphicFrame>
      <p:sp>
        <p:nvSpPr>
          <p:cNvPr id="9" name="文本框 8"/>
          <p:cNvSpPr txBox="1"/>
          <p:nvPr/>
        </p:nvSpPr>
        <p:spPr>
          <a:xfrm>
            <a:off x="3305810" y="4027805"/>
            <a:ext cx="2238375" cy="398780"/>
          </a:xfrm>
          <a:prstGeom prst="rect">
            <a:avLst/>
          </a:prstGeom>
          <a:noFill/>
        </p:spPr>
        <p:txBody>
          <a:bodyPr wrap="square" rtlCol="0">
            <a:spAutoFit/>
          </a:bodyPr>
          <a:p>
            <a:r>
              <a:rPr lang="en-US" altLang="zh-CN" sz="2000">
                <a:latin typeface="微软雅黑" panose="020B0503020204020204" charset="-122"/>
                <a:ea typeface="微软雅黑" panose="020B0503020204020204" charset="-122"/>
              </a:rPr>
              <a:t>≈2.92</a:t>
            </a:r>
            <a:r>
              <a:rPr lang="zh-CN" altLang="en-US" sz="2000"/>
              <a:t>（元）</a:t>
            </a:r>
            <a:endParaRPr lang="zh-CN" altLang="en-US" sz="2000"/>
          </a:p>
        </p:txBody>
      </p:sp>
      <p:graphicFrame>
        <p:nvGraphicFramePr>
          <p:cNvPr id="10" name="对象 9">
            <a:hlinkClick r:id="" action="ppaction://ole?verb="/>
          </p:cNvPr>
          <p:cNvGraphicFramePr>
            <a:graphicFrameLocks noChangeAspect="1"/>
          </p:cNvGraphicFramePr>
          <p:nvPr/>
        </p:nvGraphicFramePr>
        <p:xfrm>
          <a:off x="1154748" y="4905375"/>
          <a:ext cx="2196569" cy="453600"/>
        </p:xfrm>
        <a:graphic>
          <a:graphicData uri="http://schemas.openxmlformats.org/presentationml/2006/ole">
            <mc:AlternateContent xmlns:mc="http://schemas.openxmlformats.org/markup-compatibility/2006">
              <mc:Choice xmlns:v="urn:schemas-microsoft-com:vml" Requires="v">
                <p:oleObj spid="_x0000_s11" name="" r:id="rId5" imgW="1168400" imgH="241300" progId="Equation.KSEE3">
                  <p:embed/>
                </p:oleObj>
              </mc:Choice>
              <mc:Fallback>
                <p:oleObj name="" r:id="rId5" imgW="1168400" imgH="241300" progId="Equation.KSEE3">
                  <p:embed/>
                  <p:pic>
                    <p:nvPicPr>
                      <p:cNvPr id="0" name="图片 1024"/>
                      <p:cNvPicPr/>
                      <p:nvPr/>
                    </p:nvPicPr>
                    <p:blipFill>
                      <a:blip r:embed="rId6"/>
                      <a:stretch>
                        <a:fillRect/>
                      </a:stretch>
                    </p:blipFill>
                    <p:spPr>
                      <a:xfrm>
                        <a:off x="1154748" y="4905375"/>
                        <a:ext cx="2196569" cy="453600"/>
                      </a:xfrm>
                      <a:prstGeom prst="rect">
                        <a:avLst/>
                      </a:prstGeom>
                    </p:spPr>
                  </p:pic>
                </p:oleObj>
              </mc:Fallback>
            </mc:AlternateContent>
          </a:graphicData>
        </a:graphic>
      </p:graphicFrame>
      <p:graphicFrame>
        <p:nvGraphicFramePr>
          <p:cNvPr id="12" name="对象 11">
            <a:hlinkClick r:id="" action="ppaction://ole?verb="/>
          </p:cNvPr>
          <p:cNvGraphicFramePr>
            <a:graphicFrameLocks noChangeAspect="1"/>
          </p:cNvGraphicFramePr>
          <p:nvPr/>
        </p:nvGraphicFramePr>
        <p:xfrm>
          <a:off x="1441820" y="5427133"/>
          <a:ext cx="3056255" cy="429895"/>
        </p:xfrm>
        <a:graphic>
          <a:graphicData uri="http://schemas.openxmlformats.org/presentationml/2006/ole">
            <mc:AlternateContent xmlns:mc="http://schemas.openxmlformats.org/markup-compatibility/2006">
              <mc:Choice xmlns:v="urn:schemas-microsoft-com:vml" Requires="v">
                <p:oleObj spid="_x0000_s13" name="" r:id="rId7" imgW="1625600" imgH="228600" progId="Equation.KSEE3">
                  <p:embed/>
                </p:oleObj>
              </mc:Choice>
              <mc:Fallback>
                <p:oleObj name="" r:id="rId7" imgW="1625600" imgH="228600" progId="Equation.KSEE3">
                  <p:embed/>
                  <p:pic>
                    <p:nvPicPr>
                      <p:cNvPr id="0" name="图片 1024"/>
                      <p:cNvPicPr/>
                      <p:nvPr/>
                    </p:nvPicPr>
                    <p:blipFill>
                      <a:blip r:embed="rId8"/>
                      <a:stretch>
                        <a:fillRect/>
                      </a:stretch>
                    </p:blipFill>
                    <p:spPr>
                      <a:xfrm>
                        <a:off x="1441820" y="5427133"/>
                        <a:ext cx="3056255" cy="429895"/>
                      </a:xfrm>
                      <a:prstGeom prst="rect">
                        <a:avLst/>
                      </a:prstGeom>
                    </p:spPr>
                  </p:pic>
                </p:oleObj>
              </mc:Fallback>
            </mc:AlternateContent>
          </a:graphicData>
        </a:graphic>
      </p:graphicFrame>
      <p:sp>
        <p:nvSpPr>
          <p:cNvPr id="14" name="文本框 13"/>
          <p:cNvSpPr txBox="1"/>
          <p:nvPr/>
        </p:nvSpPr>
        <p:spPr>
          <a:xfrm>
            <a:off x="1442085" y="5958205"/>
            <a:ext cx="2238375" cy="398780"/>
          </a:xfrm>
          <a:prstGeom prst="rect">
            <a:avLst/>
          </a:prstGeom>
          <a:noFill/>
        </p:spPr>
        <p:txBody>
          <a:bodyPr wrap="square" rtlCol="0">
            <a:spAutoFit/>
          </a:bodyPr>
          <a:p>
            <a:r>
              <a:rPr lang="en-US" altLang="zh-CN" sz="2000">
                <a:latin typeface="微软雅黑" panose="020B0503020204020204" charset="-122"/>
                <a:ea typeface="微软雅黑" panose="020B0503020204020204" charset="-122"/>
              </a:rPr>
              <a:t>≈102.31</a:t>
            </a:r>
            <a:r>
              <a:rPr lang="zh-CN" altLang="en-US" sz="2000"/>
              <a:t>（元）</a:t>
            </a:r>
            <a:endParaRPr lang="zh-CN" altLang="en-US" sz="2000"/>
          </a:p>
        </p:txBody>
      </p:sp>
      <p:sp>
        <p:nvSpPr>
          <p:cNvPr id="17" name="矩形 16"/>
          <p:cNvSpPr/>
          <p:nvPr/>
        </p:nvSpPr>
        <p:spPr>
          <a:xfrm>
            <a:off x="5784215" y="3130550"/>
            <a:ext cx="6119495" cy="362077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p>
            <a:pPr algn="l"/>
            <a:r>
              <a:rPr lang="zh-CN" altLang="en-US">
                <a:solidFill>
                  <a:schemeClr val="tx1"/>
                </a:solidFill>
              </a:rPr>
              <a:t>该例题也可以用</a:t>
            </a:r>
            <a:r>
              <a:rPr lang="en-US" altLang="zh-CN">
                <a:solidFill>
                  <a:schemeClr val="tx1"/>
                </a:solidFill>
              </a:rPr>
              <a:t>“</a:t>
            </a:r>
            <a:r>
              <a:rPr lang="zh-CN" altLang="en-US">
                <a:solidFill>
                  <a:schemeClr val="tx1"/>
                </a:solidFill>
              </a:rPr>
              <a:t>间断复利法</a:t>
            </a:r>
            <a:r>
              <a:rPr lang="en-US" altLang="zh-CN">
                <a:solidFill>
                  <a:schemeClr val="tx1"/>
                </a:solidFill>
              </a:rPr>
              <a:t>”</a:t>
            </a:r>
            <a:r>
              <a:rPr lang="zh-CN" altLang="en-US">
                <a:solidFill>
                  <a:schemeClr val="tx1"/>
                </a:solidFill>
              </a:rPr>
              <a:t>求得，得到的答案略小一些：</a:t>
            </a:r>
            <a:endParaRPr lang="zh-CN" altLang="en-US">
              <a:solidFill>
                <a:schemeClr val="tx1"/>
              </a:solidFill>
            </a:endParaRPr>
          </a:p>
          <a:p>
            <a:pPr algn="ctr"/>
            <a:endParaRPr lang="zh-CN" altLang="en-US"/>
          </a:p>
          <a:p>
            <a:pPr algn="ctr"/>
            <a:endParaRPr lang="zh-CN" altLang="en-US"/>
          </a:p>
          <a:p>
            <a:pPr algn="ctr"/>
            <a:endParaRPr lang="zh-CN" altLang="en-US"/>
          </a:p>
          <a:p>
            <a:pPr algn="ctr"/>
            <a:endParaRPr lang="zh-CN" altLang="en-US"/>
          </a:p>
          <a:p>
            <a:pPr algn="ctr"/>
            <a:endParaRPr lang="zh-CN" altLang="en-US"/>
          </a:p>
          <a:p>
            <a:pPr algn="ctr"/>
            <a:endParaRPr lang="zh-CN" altLang="en-US"/>
          </a:p>
          <a:p>
            <a:pPr algn="ctr"/>
            <a:endParaRPr lang="zh-CN" altLang="en-US"/>
          </a:p>
          <a:p>
            <a:pPr algn="ctr"/>
            <a:endParaRPr lang="zh-CN" altLang="en-US"/>
          </a:p>
          <a:p>
            <a:pPr algn="ctr"/>
            <a:endParaRPr lang="zh-CN" altLang="en-US"/>
          </a:p>
          <a:p>
            <a:pPr algn="ctr"/>
            <a:endParaRPr lang="zh-CN" altLang="en-US"/>
          </a:p>
        </p:txBody>
      </p:sp>
      <p:graphicFrame>
        <p:nvGraphicFramePr>
          <p:cNvPr id="18" name="对象 17">
            <a:hlinkClick r:id="" action="ppaction://ole?verb="/>
          </p:cNvPr>
          <p:cNvGraphicFramePr>
            <a:graphicFrameLocks noChangeAspect="1"/>
          </p:cNvGraphicFramePr>
          <p:nvPr/>
        </p:nvGraphicFramePr>
        <p:xfrm>
          <a:off x="5930900" y="3904615"/>
          <a:ext cx="2921000" cy="595630"/>
        </p:xfrm>
        <a:graphic>
          <a:graphicData uri="http://schemas.openxmlformats.org/presentationml/2006/ole">
            <mc:AlternateContent xmlns:mc="http://schemas.openxmlformats.org/markup-compatibility/2006">
              <mc:Choice xmlns:v="urn:schemas-microsoft-com:vml" Requires="v">
                <p:oleObj spid="_x0000_s4097" name="" r:id="rId9" imgW="1930400" imgH="393700" progId="Equation.KSEE3">
                  <p:embed/>
                </p:oleObj>
              </mc:Choice>
              <mc:Fallback>
                <p:oleObj name="" r:id="rId9" imgW="1930400" imgH="393700" progId="Equation.KSEE3">
                  <p:embed/>
                  <p:pic>
                    <p:nvPicPr>
                      <p:cNvPr id="0" name="图片 4096"/>
                      <p:cNvPicPr/>
                      <p:nvPr/>
                    </p:nvPicPr>
                    <p:blipFill>
                      <a:blip r:embed="rId10"/>
                      <a:stretch>
                        <a:fillRect/>
                      </a:stretch>
                    </p:blipFill>
                    <p:spPr>
                      <a:xfrm>
                        <a:off x="5930900" y="3904615"/>
                        <a:ext cx="2921000" cy="595630"/>
                      </a:xfrm>
                      <a:prstGeom prst="rect">
                        <a:avLst/>
                      </a:prstGeom>
                    </p:spPr>
                  </p:pic>
                </p:oleObj>
              </mc:Fallback>
            </mc:AlternateContent>
          </a:graphicData>
        </a:graphic>
      </p:graphicFrame>
      <p:graphicFrame>
        <p:nvGraphicFramePr>
          <p:cNvPr id="19" name="对象 18">
            <a:hlinkClick r:id="" action="ppaction://ole?verb="/>
          </p:cNvPr>
          <p:cNvGraphicFramePr>
            <a:graphicFrameLocks noChangeAspect="1"/>
          </p:cNvGraphicFramePr>
          <p:nvPr/>
        </p:nvGraphicFramePr>
        <p:xfrm>
          <a:off x="6022340" y="4938395"/>
          <a:ext cx="2410460" cy="420370"/>
        </p:xfrm>
        <a:graphic>
          <a:graphicData uri="http://schemas.openxmlformats.org/presentationml/2006/ole">
            <mc:AlternateContent xmlns:mc="http://schemas.openxmlformats.org/markup-compatibility/2006">
              <mc:Choice xmlns:v="urn:schemas-microsoft-com:vml" Requires="v">
                <p:oleObj spid="_x0000_s4098" name="" r:id="rId11" imgW="1384300" imgH="241300" progId="Equation.KSEE3">
                  <p:embed/>
                </p:oleObj>
              </mc:Choice>
              <mc:Fallback>
                <p:oleObj name="" r:id="rId11" imgW="1384300" imgH="241300" progId="Equation.KSEE3">
                  <p:embed/>
                  <p:pic>
                    <p:nvPicPr>
                      <p:cNvPr id="0" name="图片 4097"/>
                      <p:cNvPicPr/>
                      <p:nvPr/>
                    </p:nvPicPr>
                    <p:blipFill>
                      <a:blip r:embed="rId12"/>
                      <a:stretch>
                        <a:fillRect/>
                      </a:stretch>
                    </p:blipFill>
                    <p:spPr>
                      <a:xfrm>
                        <a:off x="6022340" y="4938395"/>
                        <a:ext cx="2410460" cy="420370"/>
                      </a:xfrm>
                      <a:prstGeom prst="rect">
                        <a:avLst/>
                      </a:prstGeom>
                    </p:spPr>
                  </p:pic>
                </p:oleObj>
              </mc:Fallback>
            </mc:AlternateContent>
          </a:graphicData>
        </a:graphic>
      </p:graphicFrame>
      <p:graphicFrame>
        <p:nvGraphicFramePr>
          <p:cNvPr id="20" name="对象 19">
            <a:hlinkClick r:id="" action="ppaction://ole?verb="/>
          </p:cNvPr>
          <p:cNvGraphicFramePr>
            <a:graphicFrameLocks noChangeAspect="1"/>
          </p:cNvGraphicFramePr>
          <p:nvPr/>
        </p:nvGraphicFramePr>
        <p:xfrm>
          <a:off x="6246178" y="5427028"/>
          <a:ext cx="3759835" cy="376555"/>
        </p:xfrm>
        <a:graphic>
          <a:graphicData uri="http://schemas.openxmlformats.org/presentationml/2006/ole">
            <mc:AlternateContent xmlns:mc="http://schemas.openxmlformats.org/markup-compatibility/2006">
              <mc:Choice xmlns:v="urn:schemas-microsoft-com:vml" Requires="v">
                <p:oleObj spid="_x0000_s4" name="" r:id="rId13" imgW="2159000" imgH="215900" progId="Equation.KSEE3">
                  <p:embed/>
                </p:oleObj>
              </mc:Choice>
              <mc:Fallback>
                <p:oleObj name="" r:id="rId13" imgW="2159000" imgH="215900" progId="Equation.KSEE3">
                  <p:embed/>
                  <p:pic>
                    <p:nvPicPr>
                      <p:cNvPr id="0" name="图片 4097"/>
                      <p:cNvPicPr/>
                      <p:nvPr/>
                    </p:nvPicPr>
                    <p:blipFill>
                      <a:blip r:embed="rId14"/>
                      <a:stretch>
                        <a:fillRect/>
                      </a:stretch>
                    </p:blipFill>
                    <p:spPr>
                      <a:xfrm>
                        <a:off x="6246178" y="5427028"/>
                        <a:ext cx="3759835" cy="376555"/>
                      </a:xfrm>
                      <a:prstGeom prst="rect">
                        <a:avLst/>
                      </a:prstGeom>
                    </p:spPr>
                  </p:pic>
                </p:oleObj>
              </mc:Fallback>
            </mc:AlternateContent>
          </a:graphicData>
        </a:graphic>
      </p:graphicFrame>
      <p:sp>
        <p:nvSpPr>
          <p:cNvPr id="21" name="文本框 20"/>
          <p:cNvSpPr txBox="1"/>
          <p:nvPr/>
        </p:nvSpPr>
        <p:spPr>
          <a:xfrm>
            <a:off x="6249670" y="5958205"/>
            <a:ext cx="2238375" cy="398780"/>
          </a:xfrm>
          <a:prstGeom prst="rect">
            <a:avLst/>
          </a:prstGeom>
          <a:noFill/>
        </p:spPr>
        <p:txBody>
          <a:bodyPr wrap="square" rtlCol="0">
            <a:spAutoFit/>
          </a:bodyPr>
          <a:p>
            <a:r>
              <a:rPr lang="en-US" altLang="zh-CN" sz="2000">
                <a:latin typeface="微软雅黑" panose="020B0503020204020204" charset="-122"/>
                <a:ea typeface="微软雅黑" panose="020B0503020204020204" charset="-122"/>
              </a:rPr>
              <a:t>≈102.14</a:t>
            </a:r>
            <a:r>
              <a:rPr lang="zh-CN" altLang="en-US" sz="2000"/>
              <a:t>（元）</a:t>
            </a:r>
            <a:endParaRPr lang="zh-CN" altLang="en-US" sz="2000"/>
          </a:p>
        </p:txBody>
      </p:sp>
      <p:sp>
        <p:nvSpPr>
          <p:cNvPr id="22" name="右箭头 21"/>
          <p:cNvSpPr/>
          <p:nvPr/>
        </p:nvSpPr>
        <p:spPr>
          <a:xfrm>
            <a:off x="4784725" y="4107180"/>
            <a:ext cx="1118870" cy="226695"/>
          </a:xfrm>
          <a:prstGeom prst="rightArrow">
            <a:avLst/>
          </a:prstGeom>
        </p:spPr>
        <p:style>
          <a:lnRef idx="3">
            <a:schemeClr val="lt1"/>
          </a:lnRef>
          <a:fillRef idx="1">
            <a:schemeClr val="accent2"/>
          </a:fillRef>
          <a:effectRef idx="1">
            <a:schemeClr val="accent2"/>
          </a:effectRef>
          <a:fontRef idx="minor">
            <a:schemeClr val="lt1"/>
          </a:fontRef>
        </p:style>
        <p:txBody>
          <a:bodyPr rtlCol="0" anchor="ctr"/>
          <a:p>
            <a:pPr algn="ctr"/>
            <a:endParaRPr lang="zh-CN" altLang="en-US"/>
          </a:p>
        </p:txBody>
      </p:sp>
      <p:sp>
        <p:nvSpPr>
          <p:cNvPr id="23" name="右箭头 22"/>
          <p:cNvSpPr/>
          <p:nvPr/>
        </p:nvSpPr>
        <p:spPr>
          <a:xfrm>
            <a:off x="4784725" y="5484495"/>
            <a:ext cx="1118870" cy="226695"/>
          </a:xfrm>
          <a:prstGeom prst="rightArrow">
            <a:avLst/>
          </a:prstGeom>
        </p:spPr>
        <p:style>
          <a:lnRef idx="3">
            <a:schemeClr val="lt1"/>
          </a:lnRef>
          <a:fillRef idx="1">
            <a:schemeClr val="accent2"/>
          </a:fillRef>
          <a:effectRef idx="1">
            <a:schemeClr val="accent2"/>
          </a:effectRef>
          <a:fontRef idx="minor">
            <a:schemeClr val="lt1"/>
          </a:fontRef>
        </p:style>
        <p:txBody>
          <a:bodyPr rtlCol="0" anchor="ctr"/>
          <a:p>
            <a:pPr algn="ctr"/>
            <a:endParaRPr lang="zh-CN" altLang="en-US"/>
          </a:p>
        </p:txBody>
      </p:sp>
    </p:spTree>
    <p:custDataLst>
      <p:tags r:id="rId15"/>
    </p:custData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r>
              <a:rPr lang="zh-CN" altLang="en-US"/>
              <a:t>商品期货的定价</a:t>
            </a:r>
            <a:endParaRPr lang="zh-CN" altLang="en-US" sz="1600"/>
          </a:p>
        </p:txBody>
      </p:sp>
      <p:sp>
        <p:nvSpPr>
          <p:cNvPr id="3" name="内容占位符 2"/>
          <p:cNvSpPr>
            <a:spLocks noGrp="1"/>
          </p:cNvSpPr>
          <p:nvPr>
            <p:ph idx="1"/>
          </p:nvPr>
        </p:nvSpPr>
        <p:spPr/>
        <p:txBody>
          <a:bodyPr/>
          <a:p>
            <a:pPr marL="0" indent="0">
              <a:buNone/>
            </a:pPr>
            <a:r>
              <a:rPr lang="zh-CN" altLang="en-US"/>
              <a:t>商品往往存在存储成本和便利收益。设存储成本率为</a:t>
            </a:r>
            <a:r>
              <a:rPr lang="en-US" altLang="zh-CN"/>
              <a:t>u</a:t>
            </a:r>
            <a:r>
              <a:t>（按连续复利），便利收益率为</a:t>
            </a:r>
            <a:r>
              <a:rPr lang="en-US" altLang="zh-CN"/>
              <a:t>z</a:t>
            </a:r>
            <a:r>
              <a:t>（按连续复利），则商品期货的定价公式为：</a:t>
            </a:r>
          </a:p>
          <a:p>
            <a:pPr marL="0" indent="0">
              <a:buNone/>
            </a:pPr>
          </a:p>
        </p:txBody>
      </p:sp>
      <p:graphicFrame>
        <p:nvGraphicFramePr>
          <p:cNvPr id="4" name="对象 3">
            <a:hlinkClick r:id="" action="ppaction://ole?verb="/>
          </p:cNvPr>
          <p:cNvGraphicFramePr>
            <a:graphicFrameLocks noChangeAspect="1"/>
          </p:cNvGraphicFramePr>
          <p:nvPr/>
        </p:nvGraphicFramePr>
        <p:xfrm>
          <a:off x="3990975" y="2605405"/>
          <a:ext cx="4209415" cy="1038860"/>
        </p:xfrm>
        <a:graphic>
          <a:graphicData uri="http://schemas.openxmlformats.org/presentationml/2006/ole">
            <mc:AlternateContent xmlns:mc="http://schemas.openxmlformats.org/markup-compatibility/2006">
              <mc:Choice xmlns:v="urn:schemas-microsoft-com:vml" Requires="v">
                <p:oleObj spid="_x0000_s5121" name="" r:id="rId1" imgW="977900" imgH="241300" progId="Equation.KSEE3">
                  <p:embed/>
                </p:oleObj>
              </mc:Choice>
              <mc:Fallback>
                <p:oleObj name="" r:id="rId1" imgW="977900" imgH="241300" progId="Equation.KSEE3">
                  <p:embed/>
                  <p:pic>
                    <p:nvPicPr>
                      <p:cNvPr id="0" name="图片 5120"/>
                      <p:cNvPicPr/>
                      <p:nvPr/>
                    </p:nvPicPr>
                    <p:blipFill>
                      <a:blip r:embed="rId2"/>
                      <a:stretch>
                        <a:fillRect/>
                      </a:stretch>
                    </p:blipFill>
                    <p:spPr>
                      <a:xfrm>
                        <a:off x="3990975" y="2605405"/>
                        <a:ext cx="4209415" cy="1038860"/>
                      </a:xfrm>
                      <a:prstGeom prst="rect">
                        <a:avLst/>
                      </a:prstGeom>
                    </p:spPr>
                  </p:pic>
                </p:oleObj>
              </mc:Fallback>
            </mc:AlternateContent>
          </a:graphicData>
        </a:graphic>
      </p:graphicFrame>
    </p:spTree>
    <p:custDataLst>
      <p:tags r:id="rId3"/>
    </p:custData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p:sp>
        <p:nvSpPr>
          <p:cNvPr id="2" name="标题 1"/>
          <p:cNvSpPr>
            <a:spLocks noGrp="1"/>
          </p:cNvSpPr>
          <p:nvPr>
            <p:ph type="title"/>
          </p:nvPr>
        </p:nvSpPr>
        <p:spPr/>
        <p:txBody>
          <a:bodyPr/>
          <a:p>
            <a:endParaRPr lang="zh-CN" altLang="en-US"/>
          </a:p>
        </p:txBody>
      </p:sp>
      <p:sp>
        <p:nvSpPr>
          <p:cNvPr id="3" name="内容占位符 2"/>
          <p:cNvSpPr>
            <a:spLocks noGrp="1"/>
          </p:cNvSpPr>
          <p:nvPr>
            <p:ph idx="1"/>
          </p:nvPr>
        </p:nvSpPr>
        <p:spPr>
          <a:xfrm>
            <a:off x="6325235" y="1229995"/>
            <a:ext cx="5459730" cy="2012315"/>
          </a:xfrm>
        </p:spPr>
        <p:txBody>
          <a:bodyPr/>
          <a:p>
            <a:pPr marL="0" indent="0">
              <a:buNone/>
            </a:pPr>
            <a:r>
              <a:rPr lang="zh-CN" altLang="en-US" sz="3200">
                <a:latin typeface="黑体" panose="02010609060101010101" charset="-122"/>
                <a:ea typeface="黑体" panose="02010609060101010101" charset="-122"/>
                <a:cs typeface="黑体" panose="02010609060101010101" charset="-122"/>
              </a:rPr>
              <a:t>银行存款利率是</a:t>
            </a:r>
            <a:r>
              <a:rPr lang="en-US" altLang="zh-CN" sz="3200">
                <a:latin typeface="黑体" panose="02010609060101010101" charset="-122"/>
                <a:ea typeface="黑体" panose="02010609060101010101" charset="-122"/>
                <a:cs typeface="黑体" panose="02010609060101010101" charset="-122"/>
              </a:rPr>
              <a:t>i</a:t>
            </a:r>
            <a:r>
              <a:rPr sz="3200">
                <a:latin typeface="黑体" panose="02010609060101010101" charset="-122"/>
                <a:ea typeface="黑体" panose="02010609060101010101" charset="-122"/>
                <a:cs typeface="黑体" panose="02010609060101010101" charset="-122"/>
              </a:rPr>
              <a:t>，</a:t>
            </a:r>
            <a:endParaRPr sz="3200">
              <a:latin typeface="黑体" panose="02010609060101010101" charset="-122"/>
              <a:ea typeface="黑体" panose="02010609060101010101" charset="-122"/>
              <a:cs typeface="黑体" panose="02010609060101010101" charset="-122"/>
            </a:endParaRPr>
          </a:p>
          <a:p>
            <a:pPr marL="0" indent="0">
              <a:buNone/>
            </a:pPr>
            <a:r>
              <a:rPr sz="3200">
                <a:latin typeface="黑体" panose="02010609060101010101" charset="-122"/>
                <a:ea typeface="黑体" panose="02010609060101010101" charset="-122"/>
                <a:cs typeface="黑体" panose="02010609060101010101" charset="-122"/>
              </a:rPr>
              <a:t>求银行存款的复利增值情况？</a:t>
            </a:r>
            <a:endParaRPr sz="3200">
              <a:latin typeface="黑体" panose="02010609060101010101" charset="-122"/>
              <a:ea typeface="黑体" panose="02010609060101010101" charset="-122"/>
              <a:cs typeface="黑体" panose="02010609060101010101" charset="-122"/>
            </a:endParaRPr>
          </a:p>
          <a:p>
            <a:pPr marL="0" indent="0">
              <a:buNone/>
            </a:pPr>
            <a:r>
              <a:rPr sz="3200">
                <a:latin typeface="黑体" panose="02010609060101010101" charset="-122"/>
                <a:ea typeface="黑体" panose="02010609060101010101" charset="-122"/>
                <a:cs typeface="黑体" panose="02010609060101010101" charset="-122"/>
              </a:rPr>
              <a:t>根据以往所学知识，有</a:t>
            </a:r>
            <a:endParaRPr sz="3200">
              <a:latin typeface="黑体" panose="02010609060101010101" charset="-122"/>
              <a:ea typeface="黑体" panose="02010609060101010101" charset="-122"/>
              <a:cs typeface="黑体" panose="02010609060101010101" charset="-122"/>
            </a:endParaRPr>
          </a:p>
          <a:p>
            <a:pPr marL="0" indent="0">
              <a:buNone/>
            </a:pPr>
            <a:endParaRPr sz="3200">
              <a:latin typeface="黑体" panose="02010609060101010101" charset="-122"/>
              <a:ea typeface="黑体" panose="02010609060101010101" charset="-122"/>
              <a:cs typeface="黑体" panose="02010609060101010101" charset="-122"/>
            </a:endParaRPr>
          </a:p>
        </p:txBody>
      </p:sp>
      <p:pic>
        <p:nvPicPr>
          <p:cNvPr id="4" name="图片 3" descr="u=1017897086,950912604&amp;fm=26&amp;gp=0[1]"/>
          <p:cNvPicPr>
            <a:picLocks noChangeAspect="1"/>
          </p:cNvPicPr>
          <p:nvPr/>
        </p:nvPicPr>
        <p:blipFill>
          <a:blip r:embed="rId1"/>
          <a:stretch>
            <a:fillRect/>
          </a:stretch>
        </p:blipFill>
        <p:spPr>
          <a:xfrm>
            <a:off x="-387350" y="2804160"/>
            <a:ext cx="6100445" cy="4076065"/>
          </a:xfrm>
          <a:prstGeom prst="rect">
            <a:avLst/>
          </a:prstGeom>
        </p:spPr>
      </p:pic>
      <p:graphicFrame>
        <p:nvGraphicFramePr>
          <p:cNvPr id="5" name="对象 4">
            <a:hlinkClick r:id="" action="ppaction://ole?verb="/>
          </p:cNvPr>
          <p:cNvGraphicFramePr>
            <a:graphicFrameLocks noChangeAspect="1"/>
          </p:cNvGraphicFramePr>
          <p:nvPr/>
        </p:nvGraphicFramePr>
        <p:xfrm>
          <a:off x="6767830" y="3830320"/>
          <a:ext cx="3839210" cy="810895"/>
        </p:xfrm>
        <a:graphic>
          <a:graphicData uri="http://schemas.openxmlformats.org/presentationml/2006/ole">
            <mc:AlternateContent xmlns:mc="http://schemas.openxmlformats.org/markup-compatibility/2006">
              <mc:Choice xmlns:v="urn:schemas-microsoft-com:vml" Requires="v">
                <p:oleObj spid="_x0000_s1025" name="" r:id="rId2" imgW="1143000" imgH="241300" progId="Equation.KSEE3">
                  <p:embed/>
                </p:oleObj>
              </mc:Choice>
              <mc:Fallback>
                <p:oleObj name="" r:id="rId2" imgW="1143000" imgH="241300" progId="Equation.KSEE3">
                  <p:embed/>
                  <p:pic>
                    <p:nvPicPr>
                      <p:cNvPr id="0" name="图片 1024"/>
                      <p:cNvPicPr/>
                      <p:nvPr/>
                    </p:nvPicPr>
                    <p:blipFill>
                      <a:blip r:embed="rId3"/>
                      <a:stretch>
                        <a:fillRect/>
                      </a:stretch>
                    </p:blipFill>
                    <p:spPr>
                      <a:xfrm>
                        <a:off x="6767830" y="3830320"/>
                        <a:ext cx="3839210" cy="810895"/>
                      </a:xfrm>
                      <a:prstGeom prst="rect">
                        <a:avLst/>
                      </a:prstGeom>
                    </p:spPr>
                  </p:pic>
                </p:oleObj>
              </mc:Fallback>
            </mc:AlternateContent>
          </a:graphicData>
        </a:graphic>
      </p:graphicFrame>
    </p:spTree>
    <p:custDataLst>
      <p:tags r:id="rId4"/>
    </p:custData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r>
              <a:rPr lang="zh-CN" altLang="en-US"/>
              <a:t>商品期货的定价</a:t>
            </a:r>
            <a:endParaRPr lang="zh-CN" altLang="en-US" sz="1600"/>
          </a:p>
        </p:txBody>
      </p:sp>
      <p:sp>
        <p:nvSpPr>
          <p:cNvPr id="3" name="内容占位符 2"/>
          <p:cNvSpPr>
            <a:spLocks noGrp="1"/>
          </p:cNvSpPr>
          <p:nvPr>
            <p:ph idx="1"/>
          </p:nvPr>
        </p:nvSpPr>
        <p:spPr/>
        <p:txBody>
          <a:bodyPr/>
          <a:p>
            <a:pPr marL="0" indent="0">
              <a:buNone/>
            </a:pPr>
            <a:r>
              <a:t>【教材第</a:t>
            </a:r>
            <a:r>
              <a:rPr lang="en-US" altLang="zh-CN"/>
              <a:t>39</a:t>
            </a:r>
            <a:r>
              <a:t>页例</a:t>
            </a:r>
            <a:r>
              <a:rPr lang="en-US" altLang="zh-CN"/>
              <a:t>2-3</a:t>
            </a:r>
            <a:r>
              <a:t>】假设某螺纹钢期货还有</a:t>
            </a:r>
            <a:r>
              <a:rPr lang="en-US" altLang="zh-CN"/>
              <a:t>90</a:t>
            </a:r>
            <a:r>
              <a:t>天到期，目前螺纹钢现货价格为每吨</a:t>
            </a:r>
            <a:r>
              <a:rPr lang="en-US" altLang="zh-CN"/>
              <a:t>2400</a:t>
            </a:r>
            <a:r>
              <a:t>元，无风险连续利率为</a:t>
            </a:r>
            <a:r>
              <a:rPr lang="en-US" altLang="zh-CN"/>
              <a:t>8%</a:t>
            </a:r>
            <a:r>
              <a:t>，存储成本为</a:t>
            </a:r>
            <a:r>
              <a:rPr lang="en-US" altLang="zh-CN"/>
              <a:t>2%</a:t>
            </a:r>
            <a:r>
              <a:t>，便利收益率为</a:t>
            </a:r>
            <a:r>
              <a:rPr lang="en-US" altLang="zh-CN"/>
              <a:t>3%</a:t>
            </a:r>
            <a:r>
              <a:t>，则该螺纹钢期货的理论价格是多少？</a:t>
            </a:r>
          </a:p>
          <a:p>
            <a:pPr marL="0" indent="0">
              <a:buNone/>
            </a:pPr>
            <a:r>
              <a:t>解析：该螺纹钢期货的理论价格为：</a:t>
            </a:r>
          </a:p>
          <a:p>
            <a:pPr marL="0" indent="0">
              <a:buNone/>
            </a:pPr>
          </a:p>
        </p:txBody>
      </p:sp>
      <p:graphicFrame>
        <p:nvGraphicFramePr>
          <p:cNvPr id="4" name="对象 3">
            <a:hlinkClick r:id="" action="ppaction://ole?verb="/>
          </p:cNvPr>
          <p:cNvGraphicFramePr>
            <a:graphicFrameLocks noChangeAspect="1"/>
          </p:cNvGraphicFramePr>
          <p:nvPr/>
        </p:nvGraphicFramePr>
        <p:xfrm>
          <a:off x="1431290" y="2541270"/>
          <a:ext cx="2971800" cy="733425"/>
        </p:xfrm>
        <a:graphic>
          <a:graphicData uri="http://schemas.openxmlformats.org/presentationml/2006/ole">
            <mc:AlternateContent xmlns:mc="http://schemas.openxmlformats.org/markup-compatibility/2006">
              <mc:Choice xmlns:v="urn:schemas-microsoft-com:vml" Requires="v">
                <p:oleObj spid="_x0000_s5121" name="" r:id="rId1" imgW="977900" imgH="241300" progId="Equation.KSEE3">
                  <p:embed/>
                </p:oleObj>
              </mc:Choice>
              <mc:Fallback>
                <p:oleObj name="" r:id="rId1" imgW="977900" imgH="241300" progId="Equation.KSEE3">
                  <p:embed/>
                  <p:pic>
                    <p:nvPicPr>
                      <p:cNvPr id="0" name="图片 5120"/>
                      <p:cNvPicPr/>
                      <p:nvPr/>
                    </p:nvPicPr>
                    <p:blipFill>
                      <a:blip r:embed="rId2"/>
                      <a:stretch>
                        <a:fillRect/>
                      </a:stretch>
                    </p:blipFill>
                    <p:spPr>
                      <a:xfrm>
                        <a:off x="1431290" y="2541270"/>
                        <a:ext cx="2971800" cy="733425"/>
                      </a:xfrm>
                      <a:prstGeom prst="rect">
                        <a:avLst/>
                      </a:prstGeom>
                    </p:spPr>
                  </p:pic>
                </p:oleObj>
              </mc:Fallback>
            </mc:AlternateContent>
          </a:graphicData>
        </a:graphic>
      </p:graphicFrame>
      <p:graphicFrame>
        <p:nvGraphicFramePr>
          <p:cNvPr id="5" name="对象 4">
            <a:hlinkClick r:id="" action="ppaction://ole?verb="/>
          </p:cNvPr>
          <p:cNvGraphicFramePr>
            <a:graphicFrameLocks noChangeAspect="1"/>
          </p:cNvGraphicFramePr>
          <p:nvPr/>
        </p:nvGraphicFramePr>
        <p:xfrm>
          <a:off x="1932940" y="3274695"/>
          <a:ext cx="4207510" cy="617855"/>
        </p:xfrm>
        <a:graphic>
          <a:graphicData uri="http://schemas.openxmlformats.org/presentationml/2006/ole">
            <mc:AlternateContent xmlns:mc="http://schemas.openxmlformats.org/markup-compatibility/2006">
              <mc:Choice xmlns:v="urn:schemas-microsoft-com:vml" Requires="v">
                <p:oleObj spid="_x0000_s6" name="" r:id="rId3" imgW="1384300" imgH="203200" progId="Equation.KSEE3">
                  <p:embed/>
                </p:oleObj>
              </mc:Choice>
              <mc:Fallback>
                <p:oleObj name="" r:id="rId3" imgW="1384300" imgH="203200" progId="Equation.KSEE3">
                  <p:embed/>
                  <p:pic>
                    <p:nvPicPr>
                      <p:cNvPr id="0" name="图片 5120"/>
                      <p:cNvPicPr/>
                      <p:nvPr/>
                    </p:nvPicPr>
                    <p:blipFill>
                      <a:blip r:embed="rId4"/>
                      <a:stretch>
                        <a:fillRect/>
                      </a:stretch>
                    </p:blipFill>
                    <p:spPr>
                      <a:xfrm>
                        <a:off x="1932940" y="3274695"/>
                        <a:ext cx="4207510" cy="617855"/>
                      </a:xfrm>
                      <a:prstGeom prst="rect">
                        <a:avLst/>
                      </a:prstGeom>
                    </p:spPr>
                  </p:pic>
                </p:oleObj>
              </mc:Fallback>
            </mc:AlternateContent>
          </a:graphicData>
        </a:graphic>
      </p:graphicFrame>
      <p:sp>
        <p:nvSpPr>
          <p:cNvPr id="14" name="文本框 13"/>
          <p:cNvSpPr txBox="1"/>
          <p:nvPr/>
        </p:nvSpPr>
        <p:spPr>
          <a:xfrm>
            <a:off x="1932940" y="4255135"/>
            <a:ext cx="3427730" cy="583565"/>
          </a:xfrm>
          <a:prstGeom prst="rect">
            <a:avLst/>
          </a:prstGeom>
          <a:noFill/>
        </p:spPr>
        <p:txBody>
          <a:bodyPr wrap="square" rtlCol="0">
            <a:spAutoFit/>
          </a:bodyPr>
          <a:p>
            <a:r>
              <a:rPr lang="en-US" altLang="zh-CN" sz="3200">
                <a:latin typeface="微软雅黑" panose="020B0503020204020204" charset="-122"/>
                <a:ea typeface="微软雅黑" panose="020B0503020204020204" charset="-122"/>
              </a:rPr>
              <a:t>≈2442.4</a:t>
            </a:r>
            <a:r>
              <a:rPr lang="zh-CN" altLang="en-US" sz="3200"/>
              <a:t>（元</a:t>
            </a:r>
            <a:r>
              <a:rPr lang="en-US" altLang="zh-CN" sz="3200"/>
              <a:t>/</a:t>
            </a:r>
            <a:r>
              <a:rPr lang="zh-CN" altLang="en-US" sz="3200"/>
              <a:t>吨）</a:t>
            </a:r>
            <a:endParaRPr lang="zh-CN" altLang="en-US" sz="3200"/>
          </a:p>
        </p:txBody>
      </p:sp>
    </p:spTree>
    <p:custDataLst>
      <p:tags r:id="rId5"/>
    </p:custData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r>
              <a:rPr lang="zh-CN" altLang="en-US"/>
              <a:t>外汇期货的定价</a:t>
            </a:r>
            <a:endParaRPr lang="zh-CN" altLang="en-US" sz="1600"/>
          </a:p>
        </p:txBody>
      </p:sp>
      <p:sp>
        <p:nvSpPr>
          <p:cNvPr id="3" name="内容占位符 2"/>
          <p:cNvSpPr>
            <a:spLocks noGrp="1"/>
          </p:cNvSpPr>
          <p:nvPr>
            <p:ph idx="1"/>
          </p:nvPr>
        </p:nvSpPr>
        <p:spPr/>
        <p:txBody>
          <a:bodyPr/>
          <a:p>
            <a:pPr marL="0" indent="0">
              <a:buNone/>
            </a:pPr>
            <a:r>
              <a:t>外汇期货的标的资产为外汇。一般而言，持有期收益率是该外汇发行国的无风险连续利率</a:t>
            </a:r>
            <a:r>
              <a:rPr lang="en-US" altLang="zh-CN"/>
              <a:t>r</a:t>
            </a:r>
            <a:r>
              <a:rPr lang="en-US" altLang="zh-CN" baseline="-25000">
                <a:solidFill>
                  <a:schemeClr val="tx1">
                    <a:lumMod val="75000"/>
                    <a:lumOff val="25000"/>
                  </a:schemeClr>
                </a:solidFill>
                <a:uFillTx/>
              </a:rPr>
              <a:t>F</a:t>
            </a:r>
            <a:r>
              <a:t>。本国无风险连续利率记为</a:t>
            </a:r>
            <a:r>
              <a:rPr lang="en-US" altLang="zh-CN"/>
              <a:t>r</a:t>
            </a:r>
            <a:r>
              <a:rPr lang="en-US" altLang="zh-CN" baseline="-25000">
                <a:solidFill>
                  <a:schemeClr val="tx1">
                    <a:lumMod val="75000"/>
                    <a:lumOff val="25000"/>
                  </a:schemeClr>
                </a:solidFill>
                <a:uFillTx/>
              </a:rPr>
              <a:t>D</a:t>
            </a:r>
            <a:r>
              <a:rPr baseline="-25000">
                <a:solidFill>
                  <a:schemeClr val="tx1">
                    <a:lumMod val="75000"/>
                    <a:lumOff val="25000"/>
                  </a:schemeClr>
                </a:solidFill>
                <a:uFillTx/>
              </a:rPr>
              <a:t>，</a:t>
            </a:r>
            <a:r>
              <a:rPr>
                <a:solidFill>
                  <a:schemeClr val="tx1">
                    <a:lumMod val="75000"/>
                    <a:lumOff val="25000"/>
                  </a:schemeClr>
                </a:solidFill>
                <a:uFillTx/>
              </a:rPr>
              <a:t>在直接标价法下，远期汇率</a:t>
            </a:r>
            <a:r>
              <a:rPr lang="en-US" altLang="zh-CN">
                <a:solidFill>
                  <a:schemeClr val="tx1">
                    <a:lumMod val="75000"/>
                    <a:lumOff val="25000"/>
                  </a:schemeClr>
                </a:solidFill>
                <a:uFillTx/>
              </a:rPr>
              <a:t>F</a:t>
            </a:r>
            <a:r>
              <a:rPr lang="en-US" altLang="zh-CN" baseline="-25000">
                <a:solidFill>
                  <a:schemeClr val="tx1">
                    <a:lumMod val="75000"/>
                    <a:lumOff val="25000"/>
                  </a:schemeClr>
                </a:solidFill>
                <a:uFillTx/>
              </a:rPr>
              <a:t>t</a:t>
            </a:r>
            <a:r>
              <a:rPr>
                <a:solidFill>
                  <a:schemeClr val="tx1">
                    <a:lumMod val="75000"/>
                    <a:lumOff val="25000"/>
                  </a:schemeClr>
                </a:solidFill>
                <a:uFillTx/>
              </a:rPr>
              <a:t>和即期汇率</a:t>
            </a:r>
            <a:r>
              <a:rPr lang="en-US" altLang="zh-CN">
                <a:solidFill>
                  <a:schemeClr val="tx1">
                    <a:lumMod val="75000"/>
                    <a:lumOff val="25000"/>
                  </a:schemeClr>
                </a:solidFill>
                <a:uFillTx/>
              </a:rPr>
              <a:t>S</a:t>
            </a:r>
            <a:r>
              <a:rPr lang="en-US" altLang="zh-CN" baseline="-25000">
                <a:solidFill>
                  <a:schemeClr val="tx1">
                    <a:lumMod val="75000"/>
                    <a:lumOff val="25000"/>
                  </a:schemeClr>
                </a:solidFill>
                <a:uFillTx/>
              </a:rPr>
              <a:t>t</a:t>
            </a:r>
            <a:r>
              <a:rPr>
                <a:solidFill>
                  <a:schemeClr val="tx1">
                    <a:lumMod val="75000"/>
                    <a:lumOff val="25000"/>
                  </a:schemeClr>
                </a:solidFill>
                <a:uFillTx/>
              </a:rPr>
              <a:t>的关系表示为：</a:t>
            </a:r>
            <a:endParaRPr>
              <a:solidFill>
                <a:schemeClr val="tx1">
                  <a:lumMod val="75000"/>
                  <a:lumOff val="25000"/>
                </a:schemeClr>
              </a:solidFill>
              <a:uFillTx/>
            </a:endParaRPr>
          </a:p>
          <a:p>
            <a:pPr marL="0" indent="0">
              <a:buNone/>
            </a:pPr>
            <a:endParaRPr>
              <a:solidFill>
                <a:schemeClr val="tx1">
                  <a:lumMod val="75000"/>
                  <a:lumOff val="25000"/>
                </a:schemeClr>
              </a:solidFill>
              <a:uFillTx/>
            </a:endParaRPr>
          </a:p>
          <a:p>
            <a:pPr marL="0" indent="0">
              <a:buNone/>
            </a:pPr>
            <a:endParaRPr>
              <a:solidFill>
                <a:schemeClr val="tx1">
                  <a:lumMod val="75000"/>
                  <a:lumOff val="25000"/>
                </a:schemeClr>
              </a:solidFill>
              <a:uFillTx/>
            </a:endParaRPr>
          </a:p>
          <a:p>
            <a:pPr marL="0" indent="0">
              <a:buNone/>
            </a:pPr>
            <a:endParaRPr>
              <a:solidFill>
                <a:schemeClr val="tx1">
                  <a:lumMod val="75000"/>
                  <a:lumOff val="25000"/>
                </a:schemeClr>
              </a:solidFill>
              <a:uFillTx/>
            </a:endParaRPr>
          </a:p>
          <a:p>
            <a:pPr marL="0" indent="0">
              <a:buNone/>
            </a:pPr>
            <a:endParaRPr>
              <a:solidFill>
                <a:schemeClr val="tx1">
                  <a:lumMod val="75000"/>
                  <a:lumOff val="25000"/>
                </a:schemeClr>
              </a:solidFill>
              <a:uFillTx/>
            </a:endParaRPr>
          </a:p>
          <a:p>
            <a:pPr marL="0" indent="0">
              <a:buNone/>
            </a:pPr>
            <a:endParaRPr>
              <a:solidFill>
                <a:schemeClr val="tx1">
                  <a:lumMod val="75000"/>
                  <a:lumOff val="25000"/>
                </a:schemeClr>
              </a:solidFill>
              <a:uFillTx/>
            </a:endParaRPr>
          </a:p>
          <a:p>
            <a:pPr marL="0" indent="0">
              <a:buNone/>
            </a:pPr>
            <a:r>
              <a:rPr>
                <a:solidFill>
                  <a:schemeClr val="tx1">
                    <a:lumMod val="75000"/>
                    <a:lumOff val="25000"/>
                  </a:schemeClr>
                </a:solidFill>
                <a:uFillTx/>
              </a:rPr>
              <a:t>【注】</a:t>
            </a:r>
            <a:r>
              <a:rPr>
                <a:solidFill>
                  <a:schemeClr val="tx1">
                    <a:lumMod val="75000"/>
                    <a:lumOff val="25000"/>
                  </a:schemeClr>
                </a:solidFill>
                <a:uFillTx/>
                <a:latin typeface="宋体" panose="02010600030101010101" pitchFamily="2" charset="-122"/>
                <a:ea typeface="宋体" panose="02010600030101010101" pitchFamily="2" charset="-122"/>
                <a:cs typeface="宋体" panose="02010600030101010101" pitchFamily="2" charset="-122"/>
              </a:rPr>
              <a:t>该公式即《期货及衍生品基础》教材第</a:t>
            </a:r>
            <a:r>
              <a:rPr lang="en-US" altLang="zh-CN">
                <a:solidFill>
                  <a:schemeClr val="tx1">
                    <a:lumMod val="75000"/>
                    <a:lumOff val="25000"/>
                  </a:schemeClr>
                </a:solidFill>
                <a:uFillTx/>
                <a:latin typeface="宋体" panose="02010600030101010101" pitchFamily="2" charset="-122"/>
                <a:ea typeface="宋体" panose="02010600030101010101" pitchFamily="2" charset="-122"/>
                <a:cs typeface="宋体" panose="02010600030101010101" pitchFamily="2" charset="-122"/>
              </a:rPr>
              <a:t>199</a:t>
            </a:r>
            <a:r>
              <a:rPr>
                <a:solidFill>
                  <a:schemeClr val="tx1">
                    <a:lumMod val="75000"/>
                    <a:lumOff val="25000"/>
                  </a:schemeClr>
                </a:solidFill>
                <a:uFillTx/>
                <a:latin typeface="宋体" panose="02010600030101010101" pitchFamily="2" charset="-122"/>
                <a:ea typeface="宋体" panose="02010600030101010101" pitchFamily="2" charset="-122"/>
                <a:cs typeface="宋体" panose="02010600030101010101" pitchFamily="2" charset="-122"/>
              </a:rPr>
              <a:t>页公式：</a:t>
            </a:r>
            <a:endParaRPr>
              <a:solidFill>
                <a:schemeClr val="tx1">
                  <a:lumMod val="75000"/>
                  <a:lumOff val="25000"/>
                </a:schemeClr>
              </a:solidFill>
              <a:uFillTx/>
              <a:latin typeface="宋体" panose="02010600030101010101" pitchFamily="2" charset="-122"/>
              <a:ea typeface="宋体" panose="02010600030101010101" pitchFamily="2" charset="-122"/>
              <a:cs typeface="宋体" panose="02010600030101010101" pitchFamily="2" charset="-122"/>
            </a:endParaRPr>
          </a:p>
          <a:p>
            <a:pPr marL="0" indent="0">
              <a:buNone/>
            </a:pPr>
            <a:endParaRPr>
              <a:solidFill>
                <a:schemeClr val="tx1">
                  <a:lumMod val="75000"/>
                  <a:lumOff val="25000"/>
                </a:schemeClr>
              </a:solidFill>
              <a:uFillTx/>
              <a:latin typeface="宋体" panose="02010600030101010101" pitchFamily="2" charset="-122"/>
              <a:ea typeface="宋体" panose="02010600030101010101" pitchFamily="2" charset="-122"/>
              <a:cs typeface="宋体" panose="02010600030101010101" pitchFamily="2" charset="-122"/>
            </a:endParaRPr>
          </a:p>
          <a:p>
            <a:pPr marL="0" indent="0">
              <a:buNone/>
            </a:pPr>
            <a:endParaRPr>
              <a:solidFill>
                <a:schemeClr val="tx1">
                  <a:lumMod val="75000"/>
                  <a:lumOff val="25000"/>
                </a:schemeClr>
              </a:solidFill>
              <a:uFillTx/>
              <a:latin typeface="宋体" panose="02010600030101010101" pitchFamily="2" charset="-122"/>
              <a:ea typeface="宋体" panose="02010600030101010101" pitchFamily="2" charset="-122"/>
              <a:cs typeface="宋体" panose="02010600030101010101" pitchFamily="2" charset="-122"/>
            </a:endParaRPr>
          </a:p>
          <a:p>
            <a:pPr marL="0" indent="0">
              <a:buNone/>
            </a:pPr>
            <a:endParaRPr>
              <a:solidFill>
                <a:schemeClr val="tx1">
                  <a:lumMod val="75000"/>
                  <a:lumOff val="25000"/>
                </a:schemeClr>
              </a:solidFill>
              <a:uFillTx/>
              <a:latin typeface="宋体" panose="02010600030101010101" pitchFamily="2" charset="-122"/>
              <a:ea typeface="宋体" panose="02010600030101010101" pitchFamily="2" charset="-122"/>
              <a:cs typeface="宋体" panose="02010600030101010101" pitchFamily="2" charset="-122"/>
            </a:endParaRPr>
          </a:p>
          <a:p>
            <a:pPr marL="0" indent="0">
              <a:buNone/>
            </a:pPr>
            <a:r>
              <a:rPr>
                <a:solidFill>
                  <a:schemeClr val="tx1">
                    <a:lumMod val="75000"/>
                    <a:lumOff val="25000"/>
                  </a:schemeClr>
                </a:solidFill>
                <a:uFillTx/>
                <a:latin typeface="宋体" panose="02010600030101010101" pitchFamily="2" charset="-122"/>
                <a:ea typeface="宋体" panose="02010600030101010101" pitchFamily="2" charset="-122"/>
                <a:cs typeface="宋体" panose="02010600030101010101" pitchFamily="2" charset="-122"/>
              </a:rPr>
              <a:t>也称</a:t>
            </a:r>
            <a:r>
              <a:rPr lang="en-US" altLang="zh-CN">
                <a:solidFill>
                  <a:schemeClr val="tx1">
                    <a:lumMod val="75000"/>
                    <a:lumOff val="25000"/>
                  </a:schemeClr>
                </a:solidFill>
                <a:uFillTx/>
                <a:latin typeface="宋体" panose="02010600030101010101" pitchFamily="2" charset="-122"/>
                <a:ea typeface="宋体" panose="02010600030101010101" pitchFamily="2" charset="-122"/>
                <a:cs typeface="宋体" panose="02010600030101010101" pitchFamily="2" charset="-122"/>
              </a:rPr>
              <a:t>“</a:t>
            </a:r>
            <a:r>
              <a:rPr b="1">
                <a:solidFill>
                  <a:schemeClr val="tx1">
                    <a:lumMod val="75000"/>
                    <a:lumOff val="25000"/>
                  </a:schemeClr>
                </a:solidFill>
                <a:uFillTx/>
                <a:latin typeface="宋体" panose="02010600030101010101" pitchFamily="2" charset="-122"/>
                <a:ea typeface="宋体" panose="02010600030101010101" pitchFamily="2" charset="-122"/>
                <a:cs typeface="宋体" panose="02010600030101010101" pitchFamily="2" charset="-122"/>
              </a:rPr>
              <a:t>有套期保值的利率平价理论</a:t>
            </a:r>
            <a:r>
              <a:rPr lang="en-US" altLang="zh-CN">
                <a:solidFill>
                  <a:schemeClr val="tx1">
                    <a:lumMod val="75000"/>
                    <a:lumOff val="25000"/>
                  </a:schemeClr>
                </a:solidFill>
                <a:uFillTx/>
                <a:latin typeface="宋体" panose="02010600030101010101" pitchFamily="2" charset="-122"/>
                <a:ea typeface="宋体" panose="02010600030101010101" pitchFamily="2" charset="-122"/>
                <a:cs typeface="宋体" panose="02010600030101010101" pitchFamily="2" charset="-122"/>
              </a:rPr>
              <a:t>”</a:t>
            </a:r>
            <a:r>
              <a:rPr>
                <a:solidFill>
                  <a:schemeClr val="tx1">
                    <a:lumMod val="75000"/>
                    <a:lumOff val="25000"/>
                  </a:schemeClr>
                </a:solidFill>
                <a:uFillTx/>
                <a:latin typeface="宋体" panose="02010600030101010101" pitchFamily="2" charset="-122"/>
                <a:ea typeface="宋体" panose="02010600030101010101" pitchFamily="2" charset="-122"/>
                <a:cs typeface="宋体" panose="02010600030101010101" pitchFamily="2" charset="-122"/>
              </a:rPr>
              <a:t>：</a:t>
            </a:r>
            <a:r>
              <a:rPr b="1">
                <a:solidFill>
                  <a:schemeClr val="tx1">
                    <a:lumMod val="75000"/>
                    <a:lumOff val="25000"/>
                  </a:schemeClr>
                </a:solidFill>
                <a:uFillTx/>
                <a:latin typeface="宋体" panose="02010600030101010101" pitchFamily="2" charset="-122"/>
                <a:ea typeface="宋体" panose="02010600030101010101" pitchFamily="2" charset="-122"/>
                <a:cs typeface="宋体" panose="02010600030101010101" pitchFamily="2" charset="-122"/>
              </a:rPr>
              <a:t>以直接标价法表示的远期交易与即期交易汇率之比，取决于本国与外国之间的利率比。</a:t>
            </a:r>
            <a:endParaRPr b="1">
              <a:solidFill>
                <a:schemeClr val="tx1">
                  <a:lumMod val="75000"/>
                  <a:lumOff val="25000"/>
                </a:schemeClr>
              </a:solidFill>
              <a:uFillTx/>
              <a:latin typeface="宋体" panose="02010600030101010101" pitchFamily="2" charset="-122"/>
              <a:ea typeface="宋体" panose="02010600030101010101" pitchFamily="2" charset="-122"/>
              <a:cs typeface="宋体" panose="02010600030101010101" pitchFamily="2" charset="-122"/>
            </a:endParaRPr>
          </a:p>
          <a:p>
            <a:pPr marL="0" indent="0">
              <a:buNone/>
            </a:pPr>
            <a:endParaRPr>
              <a:solidFill>
                <a:schemeClr val="tx1">
                  <a:lumMod val="75000"/>
                  <a:lumOff val="25000"/>
                </a:schemeClr>
              </a:solidFill>
              <a:uFillTx/>
            </a:endParaRPr>
          </a:p>
          <a:p>
            <a:pPr marL="0" indent="0">
              <a:buNone/>
            </a:pPr>
            <a:endParaRPr>
              <a:solidFill>
                <a:schemeClr val="tx1">
                  <a:lumMod val="75000"/>
                  <a:lumOff val="25000"/>
                </a:schemeClr>
              </a:solidFill>
              <a:uFillTx/>
            </a:endParaRPr>
          </a:p>
        </p:txBody>
      </p:sp>
      <p:graphicFrame>
        <p:nvGraphicFramePr>
          <p:cNvPr id="4" name="对象 3">
            <a:hlinkClick r:id="" action="ppaction://ole?verb="/>
          </p:cNvPr>
          <p:cNvGraphicFramePr>
            <a:graphicFrameLocks noChangeAspect="1"/>
          </p:cNvGraphicFramePr>
          <p:nvPr/>
        </p:nvGraphicFramePr>
        <p:xfrm>
          <a:off x="4045585" y="2605405"/>
          <a:ext cx="4100195" cy="1038860"/>
        </p:xfrm>
        <a:graphic>
          <a:graphicData uri="http://schemas.openxmlformats.org/presentationml/2006/ole">
            <mc:AlternateContent xmlns:mc="http://schemas.openxmlformats.org/markup-compatibility/2006">
              <mc:Choice xmlns:v="urn:schemas-microsoft-com:vml" Requires="v">
                <p:oleObj spid="_x0000_s5121" name="" r:id="rId1" imgW="952500" imgH="241300" progId="Equation.KSEE3">
                  <p:embed/>
                </p:oleObj>
              </mc:Choice>
              <mc:Fallback>
                <p:oleObj name="" r:id="rId1" imgW="952500" imgH="241300" progId="Equation.KSEE3">
                  <p:embed/>
                  <p:pic>
                    <p:nvPicPr>
                      <p:cNvPr id="0" name="图片 5120"/>
                      <p:cNvPicPr/>
                      <p:nvPr/>
                    </p:nvPicPr>
                    <p:blipFill>
                      <a:blip r:embed="rId2"/>
                      <a:stretch>
                        <a:fillRect/>
                      </a:stretch>
                    </p:blipFill>
                    <p:spPr>
                      <a:xfrm>
                        <a:off x="4045585" y="2605405"/>
                        <a:ext cx="4100195" cy="1038860"/>
                      </a:xfrm>
                      <a:prstGeom prst="rect">
                        <a:avLst/>
                      </a:prstGeom>
                    </p:spPr>
                  </p:pic>
                </p:oleObj>
              </mc:Fallback>
            </mc:AlternateContent>
          </a:graphicData>
        </a:graphic>
      </p:graphicFrame>
      <p:graphicFrame>
        <p:nvGraphicFramePr>
          <p:cNvPr id="5" name="对象 4">
            <a:hlinkClick r:id="" action="ppaction://ole?verb="/>
          </p:cNvPr>
          <p:cNvGraphicFramePr>
            <a:graphicFrameLocks noChangeAspect="1"/>
          </p:cNvGraphicFramePr>
          <p:nvPr/>
        </p:nvGraphicFramePr>
        <p:xfrm>
          <a:off x="2908935" y="4847590"/>
          <a:ext cx="6374765" cy="829310"/>
        </p:xfrm>
        <a:graphic>
          <a:graphicData uri="http://schemas.openxmlformats.org/presentationml/2006/ole">
            <mc:AlternateContent xmlns:mc="http://schemas.openxmlformats.org/markup-compatibility/2006">
              <mc:Choice xmlns:v="urn:schemas-microsoft-com:vml" Requires="v">
                <p:oleObj spid="_x0000_s6145" name="" r:id="rId3" imgW="3708400" imgH="482600" progId="Equation.KSEE3">
                  <p:embed/>
                </p:oleObj>
              </mc:Choice>
              <mc:Fallback>
                <p:oleObj name="" r:id="rId3" imgW="3708400" imgH="482600" progId="Equation.KSEE3">
                  <p:embed/>
                  <p:pic>
                    <p:nvPicPr>
                      <p:cNvPr id="0" name="图片 6144"/>
                      <p:cNvPicPr/>
                      <p:nvPr/>
                    </p:nvPicPr>
                    <p:blipFill>
                      <a:blip r:embed="rId4"/>
                      <a:stretch>
                        <a:fillRect/>
                      </a:stretch>
                    </p:blipFill>
                    <p:spPr>
                      <a:xfrm>
                        <a:off x="2908935" y="4847590"/>
                        <a:ext cx="6374765" cy="829310"/>
                      </a:xfrm>
                      <a:prstGeom prst="rect">
                        <a:avLst/>
                      </a:prstGeom>
                    </p:spPr>
                  </p:pic>
                </p:oleObj>
              </mc:Fallback>
            </mc:AlternateContent>
          </a:graphicData>
        </a:graphic>
      </p:graphicFrame>
    </p:spTree>
    <p:custDataLst>
      <p:tags r:id="rId5"/>
    </p:custData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r>
              <a:rPr lang="zh-CN" altLang="en-US"/>
              <a:t>外汇期货的定价</a:t>
            </a:r>
            <a:endParaRPr lang="zh-CN" altLang="en-US" sz="1600"/>
          </a:p>
        </p:txBody>
      </p:sp>
      <p:sp>
        <p:nvSpPr>
          <p:cNvPr id="3" name="内容占位符 2"/>
          <p:cNvSpPr>
            <a:spLocks noGrp="1"/>
          </p:cNvSpPr>
          <p:nvPr>
            <p:ph idx="1"/>
          </p:nvPr>
        </p:nvSpPr>
        <p:spPr/>
        <p:txBody>
          <a:bodyPr/>
          <a:p>
            <a:pPr marL="0" indent="0">
              <a:buNone/>
            </a:pPr>
            <a:r>
              <a:t>【教材第</a:t>
            </a:r>
            <a:r>
              <a:rPr lang="en-US" altLang="zh-CN"/>
              <a:t>40</a:t>
            </a:r>
            <a:r>
              <a:t>页例</a:t>
            </a:r>
            <a:r>
              <a:rPr lang="en-US" altLang="zh-CN"/>
              <a:t>2-4</a:t>
            </a:r>
            <a:r>
              <a:t>】假设美元兑英镑的外汇期货合约距到期日还有</a:t>
            </a:r>
            <a:r>
              <a:rPr lang="en-US" altLang="zh-CN"/>
              <a:t>6</a:t>
            </a:r>
            <a:r>
              <a:t>个月，当前美元兑英镑的即期汇率为</a:t>
            </a:r>
            <a:r>
              <a:rPr lang="en-US" altLang="zh-CN"/>
              <a:t>1.5USD/GBP</a:t>
            </a:r>
            <a:r>
              <a:t>，而美国和英国的无风险利率分别是</a:t>
            </a:r>
            <a:r>
              <a:rPr lang="en-US" altLang="zh-CN"/>
              <a:t>3%</a:t>
            </a:r>
            <a:r>
              <a:t>和</a:t>
            </a:r>
            <a:r>
              <a:rPr lang="en-US" altLang="zh-CN"/>
              <a:t>5%</a:t>
            </a:r>
            <a:r>
              <a:t>，则该外汇期货合约的价格（远期汇率）是多少？</a:t>
            </a:r>
            <a:endParaRPr>
              <a:solidFill>
                <a:schemeClr val="tx1">
                  <a:lumMod val="75000"/>
                  <a:lumOff val="25000"/>
                </a:schemeClr>
              </a:solidFill>
              <a:uFillTx/>
            </a:endParaRPr>
          </a:p>
          <a:p>
            <a:pPr marL="0" indent="0">
              <a:buNone/>
            </a:pPr>
            <a:r>
              <a:rPr>
                <a:solidFill>
                  <a:schemeClr val="tx1">
                    <a:lumMod val="75000"/>
                    <a:lumOff val="25000"/>
                  </a:schemeClr>
                </a:solidFill>
                <a:uFillTx/>
              </a:rPr>
              <a:t>解析：远期汇率为</a:t>
            </a:r>
            <a:endParaRPr>
              <a:solidFill>
                <a:schemeClr val="tx1">
                  <a:lumMod val="75000"/>
                  <a:lumOff val="25000"/>
                </a:schemeClr>
              </a:solidFill>
              <a:uFillTx/>
            </a:endParaRPr>
          </a:p>
          <a:p>
            <a:pPr marL="0" indent="0">
              <a:buNone/>
            </a:pPr>
            <a:endParaRPr>
              <a:solidFill>
                <a:schemeClr val="tx1">
                  <a:lumMod val="75000"/>
                  <a:lumOff val="25000"/>
                </a:schemeClr>
              </a:solidFill>
              <a:uFillTx/>
            </a:endParaRPr>
          </a:p>
          <a:p>
            <a:pPr marL="0" indent="0">
              <a:buNone/>
            </a:pPr>
            <a:endParaRPr>
              <a:solidFill>
                <a:schemeClr val="tx1">
                  <a:lumMod val="75000"/>
                  <a:lumOff val="25000"/>
                </a:schemeClr>
              </a:solidFill>
              <a:uFillTx/>
            </a:endParaRPr>
          </a:p>
          <a:p>
            <a:pPr marL="0" indent="0">
              <a:buNone/>
            </a:pPr>
            <a:endParaRPr>
              <a:solidFill>
                <a:schemeClr val="tx1">
                  <a:lumMod val="75000"/>
                  <a:lumOff val="25000"/>
                </a:schemeClr>
              </a:solidFill>
              <a:uFillTx/>
            </a:endParaRPr>
          </a:p>
          <a:p>
            <a:pPr marL="0" indent="0">
              <a:buNone/>
            </a:pPr>
            <a:endParaRPr>
              <a:solidFill>
                <a:schemeClr val="tx1">
                  <a:lumMod val="75000"/>
                  <a:lumOff val="25000"/>
                </a:schemeClr>
              </a:solidFill>
              <a:uFillTx/>
            </a:endParaRPr>
          </a:p>
          <a:p>
            <a:pPr marL="0" indent="0">
              <a:buNone/>
            </a:pPr>
            <a:endParaRPr>
              <a:solidFill>
                <a:schemeClr val="tx1">
                  <a:lumMod val="75000"/>
                  <a:lumOff val="25000"/>
                </a:schemeClr>
              </a:solidFill>
              <a:uFillTx/>
            </a:endParaRPr>
          </a:p>
          <a:p>
            <a:pPr marL="0" indent="0">
              <a:buNone/>
            </a:pPr>
            <a:endParaRPr>
              <a:solidFill>
                <a:schemeClr val="tx1">
                  <a:lumMod val="75000"/>
                  <a:lumOff val="25000"/>
                </a:schemeClr>
              </a:solidFill>
              <a:uFillTx/>
            </a:endParaRPr>
          </a:p>
          <a:p>
            <a:pPr marL="0" indent="0">
              <a:buNone/>
            </a:pPr>
            <a:r>
              <a:rPr>
                <a:solidFill>
                  <a:schemeClr val="tx1">
                    <a:lumMod val="75000"/>
                    <a:lumOff val="25000"/>
                  </a:schemeClr>
                </a:solidFill>
                <a:uFillTx/>
              </a:rPr>
              <a:t>【注】</a:t>
            </a:r>
            <a:r>
              <a:rPr>
                <a:solidFill>
                  <a:schemeClr val="tx1">
                    <a:lumMod val="75000"/>
                    <a:lumOff val="25000"/>
                  </a:schemeClr>
                </a:solidFill>
                <a:uFillTx/>
                <a:latin typeface="宋体" panose="02010600030101010101" pitchFamily="2" charset="-122"/>
                <a:ea typeface="宋体" panose="02010600030101010101" pitchFamily="2" charset="-122"/>
                <a:cs typeface="宋体" panose="02010600030101010101" pitchFamily="2" charset="-122"/>
              </a:rPr>
              <a:t>本题的关键是要辨别</a:t>
            </a:r>
            <a:r>
              <a:rPr lang="en-US" altLang="zh-CN">
                <a:solidFill>
                  <a:schemeClr val="tx1">
                    <a:lumMod val="75000"/>
                    <a:lumOff val="25000"/>
                  </a:schemeClr>
                </a:solidFill>
                <a:uFillTx/>
                <a:latin typeface="宋体" panose="02010600030101010101" pitchFamily="2" charset="-122"/>
                <a:ea typeface="宋体" panose="02010600030101010101" pitchFamily="2" charset="-122"/>
                <a:cs typeface="宋体" panose="02010600030101010101" pitchFamily="2" charset="-122"/>
              </a:rPr>
              <a:t>“1.5USD/GBP”</a:t>
            </a:r>
            <a:r>
              <a:rPr>
                <a:solidFill>
                  <a:schemeClr val="tx1">
                    <a:lumMod val="75000"/>
                    <a:lumOff val="25000"/>
                  </a:schemeClr>
                </a:solidFill>
                <a:uFillTx/>
                <a:latin typeface="宋体" panose="02010600030101010101" pitchFamily="2" charset="-122"/>
                <a:ea typeface="宋体" panose="02010600030101010101" pitchFamily="2" charset="-122"/>
                <a:cs typeface="宋体" panose="02010600030101010101" pitchFamily="2" charset="-122"/>
              </a:rPr>
              <a:t>是何种外汇标价方法？其含义是</a:t>
            </a:r>
            <a:r>
              <a:rPr lang="en-US" altLang="zh-CN">
                <a:solidFill>
                  <a:schemeClr val="tx1">
                    <a:lumMod val="75000"/>
                    <a:lumOff val="25000"/>
                  </a:schemeClr>
                </a:solidFill>
                <a:uFillTx/>
                <a:latin typeface="宋体" panose="02010600030101010101" pitchFamily="2" charset="-122"/>
                <a:ea typeface="宋体" panose="02010600030101010101" pitchFamily="2" charset="-122"/>
                <a:cs typeface="宋体" panose="02010600030101010101" pitchFamily="2" charset="-122"/>
              </a:rPr>
              <a:t>1.5</a:t>
            </a:r>
            <a:r>
              <a:rPr>
                <a:solidFill>
                  <a:schemeClr val="tx1">
                    <a:lumMod val="75000"/>
                    <a:lumOff val="25000"/>
                  </a:schemeClr>
                </a:solidFill>
                <a:uFillTx/>
                <a:latin typeface="宋体" panose="02010600030101010101" pitchFamily="2" charset="-122"/>
                <a:ea typeface="宋体" panose="02010600030101010101" pitchFamily="2" charset="-122"/>
                <a:cs typeface="宋体" panose="02010600030101010101" pitchFamily="2" charset="-122"/>
              </a:rPr>
              <a:t>美元兑</a:t>
            </a:r>
            <a:r>
              <a:rPr lang="en-US" altLang="zh-CN">
                <a:solidFill>
                  <a:schemeClr val="tx1">
                    <a:lumMod val="75000"/>
                    <a:lumOff val="25000"/>
                  </a:schemeClr>
                </a:solidFill>
                <a:uFillTx/>
                <a:latin typeface="宋体" panose="02010600030101010101" pitchFamily="2" charset="-122"/>
                <a:ea typeface="宋体" panose="02010600030101010101" pitchFamily="2" charset="-122"/>
                <a:cs typeface="宋体" panose="02010600030101010101" pitchFamily="2" charset="-122"/>
              </a:rPr>
              <a:t>1</a:t>
            </a:r>
            <a:r>
              <a:rPr>
                <a:solidFill>
                  <a:schemeClr val="tx1">
                    <a:lumMod val="75000"/>
                    <a:lumOff val="25000"/>
                  </a:schemeClr>
                </a:solidFill>
                <a:uFillTx/>
                <a:latin typeface="宋体" panose="02010600030101010101" pitchFamily="2" charset="-122"/>
                <a:ea typeface="宋体" panose="02010600030101010101" pitchFamily="2" charset="-122"/>
                <a:cs typeface="宋体" panose="02010600030101010101" pitchFamily="2" charset="-122"/>
              </a:rPr>
              <a:t>英镑，站在以美元为本币的立场上看，以美元标注一个单位英镑的价格，属于直接标价法，所以</a:t>
            </a:r>
            <a:r>
              <a:rPr lang="en-US" altLang="zh-CN">
                <a:solidFill>
                  <a:schemeClr val="tx1">
                    <a:lumMod val="75000"/>
                    <a:lumOff val="25000"/>
                  </a:schemeClr>
                </a:solidFill>
                <a:uFillTx/>
                <a:latin typeface="宋体" panose="02010600030101010101" pitchFamily="2" charset="-122"/>
                <a:ea typeface="宋体" panose="02010600030101010101" pitchFamily="2" charset="-122"/>
                <a:cs typeface="宋体" panose="02010600030101010101" pitchFamily="2" charset="-122"/>
              </a:rPr>
              <a:t>e</a:t>
            </a:r>
            <a:r>
              <a:rPr>
                <a:solidFill>
                  <a:schemeClr val="tx1">
                    <a:lumMod val="75000"/>
                    <a:lumOff val="25000"/>
                  </a:schemeClr>
                </a:solidFill>
                <a:uFillTx/>
                <a:latin typeface="宋体" panose="02010600030101010101" pitchFamily="2" charset="-122"/>
                <a:ea typeface="宋体" panose="02010600030101010101" pitchFamily="2" charset="-122"/>
                <a:cs typeface="宋体" panose="02010600030101010101" pitchFamily="2" charset="-122"/>
              </a:rPr>
              <a:t>的指数中</a:t>
            </a:r>
            <a:r>
              <a:rPr lang="en-US" altLang="zh-CN">
                <a:solidFill>
                  <a:schemeClr val="tx1">
                    <a:lumMod val="75000"/>
                    <a:lumOff val="25000"/>
                  </a:schemeClr>
                </a:solidFill>
                <a:uFillTx/>
                <a:latin typeface="宋体" panose="02010600030101010101" pitchFamily="2" charset="-122"/>
                <a:ea typeface="宋体" panose="02010600030101010101" pitchFamily="2" charset="-122"/>
                <a:cs typeface="宋体" panose="02010600030101010101" pitchFamily="2" charset="-122"/>
              </a:rPr>
              <a:t>“</a:t>
            </a:r>
            <a:r>
              <a:rPr>
                <a:solidFill>
                  <a:schemeClr val="tx1">
                    <a:lumMod val="75000"/>
                    <a:lumOff val="25000"/>
                  </a:schemeClr>
                </a:solidFill>
                <a:uFillTx/>
                <a:latin typeface="宋体" panose="02010600030101010101" pitchFamily="2" charset="-122"/>
                <a:ea typeface="宋体" panose="02010600030101010101" pitchFamily="2" charset="-122"/>
                <a:cs typeface="宋体" panose="02010600030101010101" pitchFamily="2" charset="-122"/>
              </a:rPr>
              <a:t>本国利率</a:t>
            </a:r>
            <a:r>
              <a:rPr lang="en-US" altLang="zh-CN">
                <a:solidFill>
                  <a:schemeClr val="tx1">
                    <a:lumMod val="75000"/>
                    <a:lumOff val="25000"/>
                  </a:schemeClr>
                </a:solidFill>
                <a:uFillTx/>
                <a:latin typeface="宋体" panose="02010600030101010101" pitchFamily="2" charset="-122"/>
                <a:ea typeface="宋体" panose="02010600030101010101" pitchFamily="2" charset="-122"/>
                <a:cs typeface="宋体" panose="02010600030101010101" pitchFamily="2" charset="-122"/>
              </a:rPr>
              <a:t>r</a:t>
            </a:r>
            <a:r>
              <a:rPr lang="en-US" altLang="zh-CN" baseline="-25000">
                <a:solidFill>
                  <a:schemeClr val="tx1">
                    <a:lumMod val="75000"/>
                    <a:lumOff val="25000"/>
                  </a:schemeClr>
                </a:solidFill>
                <a:uFillTx/>
                <a:latin typeface="宋体" panose="02010600030101010101" pitchFamily="2" charset="-122"/>
                <a:ea typeface="宋体" panose="02010600030101010101" pitchFamily="2" charset="-122"/>
                <a:cs typeface="宋体" panose="02010600030101010101" pitchFamily="2" charset="-122"/>
              </a:rPr>
              <a:t>D</a:t>
            </a:r>
            <a:r>
              <a:rPr lang="en-US" altLang="zh-CN">
                <a:solidFill>
                  <a:schemeClr val="tx1">
                    <a:lumMod val="75000"/>
                    <a:lumOff val="25000"/>
                  </a:schemeClr>
                </a:solidFill>
                <a:uFillTx/>
                <a:latin typeface="宋体" panose="02010600030101010101" pitchFamily="2" charset="-122"/>
                <a:ea typeface="宋体" panose="02010600030101010101" pitchFamily="2" charset="-122"/>
                <a:cs typeface="宋体" panose="02010600030101010101" pitchFamily="2" charset="-122"/>
              </a:rPr>
              <a:t>”</a:t>
            </a:r>
            <a:r>
              <a:rPr>
                <a:solidFill>
                  <a:schemeClr val="tx1">
                    <a:lumMod val="75000"/>
                    <a:lumOff val="25000"/>
                  </a:schemeClr>
                </a:solidFill>
                <a:uFillTx/>
                <a:latin typeface="宋体" panose="02010600030101010101" pitchFamily="2" charset="-122"/>
                <a:ea typeface="宋体" panose="02010600030101010101" pitchFamily="2" charset="-122"/>
                <a:cs typeface="宋体" panose="02010600030101010101" pitchFamily="2" charset="-122"/>
              </a:rPr>
              <a:t>也即是美国利率放在前面减去</a:t>
            </a:r>
            <a:r>
              <a:rPr lang="en-US" altLang="zh-CN">
                <a:solidFill>
                  <a:schemeClr val="tx1">
                    <a:lumMod val="75000"/>
                    <a:lumOff val="25000"/>
                  </a:schemeClr>
                </a:solidFill>
                <a:uFillTx/>
                <a:latin typeface="宋体" panose="02010600030101010101" pitchFamily="2" charset="-122"/>
                <a:ea typeface="宋体" panose="02010600030101010101" pitchFamily="2" charset="-122"/>
                <a:cs typeface="宋体" panose="02010600030101010101" pitchFamily="2" charset="-122"/>
              </a:rPr>
              <a:t>“</a:t>
            </a:r>
            <a:r>
              <a:rPr>
                <a:solidFill>
                  <a:schemeClr val="tx1">
                    <a:lumMod val="75000"/>
                    <a:lumOff val="25000"/>
                  </a:schemeClr>
                </a:solidFill>
                <a:uFillTx/>
                <a:latin typeface="宋体" panose="02010600030101010101" pitchFamily="2" charset="-122"/>
                <a:ea typeface="宋体" panose="02010600030101010101" pitchFamily="2" charset="-122"/>
                <a:cs typeface="宋体" panose="02010600030101010101" pitchFamily="2" charset="-122"/>
              </a:rPr>
              <a:t>外国利率</a:t>
            </a:r>
            <a:r>
              <a:rPr lang="en-US" altLang="zh-CN">
                <a:solidFill>
                  <a:schemeClr val="tx1">
                    <a:lumMod val="75000"/>
                    <a:lumOff val="25000"/>
                  </a:schemeClr>
                </a:solidFill>
                <a:uFillTx/>
                <a:latin typeface="宋体" panose="02010600030101010101" pitchFamily="2" charset="-122"/>
                <a:ea typeface="宋体" panose="02010600030101010101" pitchFamily="2" charset="-122"/>
                <a:cs typeface="宋体" panose="02010600030101010101" pitchFamily="2" charset="-122"/>
              </a:rPr>
              <a:t>r</a:t>
            </a:r>
            <a:r>
              <a:rPr lang="en-US" altLang="zh-CN" baseline="-25000">
                <a:solidFill>
                  <a:schemeClr val="tx1">
                    <a:lumMod val="75000"/>
                    <a:lumOff val="25000"/>
                  </a:schemeClr>
                </a:solidFill>
                <a:uFillTx/>
                <a:latin typeface="宋体" panose="02010600030101010101" pitchFamily="2" charset="-122"/>
                <a:ea typeface="宋体" panose="02010600030101010101" pitchFamily="2" charset="-122"/>
                <a:cs typeface="宋体" panose="02010600030101010101" pitchFamily="2" charset="-122"/>
              </a:rPr>
              <a:t>F</a:t>
            </a:r>
            <a:r>
              <a:rPr lang="en-US" altLang="zh-CN">
                <a:solidFill>
                  <a:schemeClr val="tx1">
                    <a:lumMod val="75000"/>
                    <a:lumOff val="25000"/>
                  </a:schemeClr>
                </a:solidFill>
                <a:uFillTx/>
                <a:latin typeface="宋体" panose="02010600030101010101" pitchFamily="2" charset="-122"/>
                <a:ea typeface="宋体" panose="02010600030101010101" pitchFamily="2" charset="-122"/>
                <a:cs typeface="宋体" panose="02010600030101010101" pitchFamily="2" charset="-122"/>
              </a:rPr>
              <a:t>”</a:t>
            </a:r>
            <a:r>
              <a:rPr>
                <a:solidFill>
                  <a:schemeClr val="tx1">
                    <a:lumMod val="75000"/>
                    <a:lumOff val="25000"/>
                  </a:schemeClr>
                </a:solidFill>
                <a:uFillTx/>
                <a:latin typeface="宋体" panose="02010600030101010101" pitchFamily="2" charset="-122"/>
                <a:ea typeface="宋体" panose="02010600030101010101" pitchFamily="2" charset="-122"/>
                <a:cs typeface="宋体" panose="02010600030101010101" pitchFamily="2" charset="-122"/>
              </a:rPr>
              <a:t>是正确的顺序。</a:t>
            </a:r>
            <a:endParaRPr>
              <a:solidFill>
                <a:schemeClr val="tx1">
                  <a:lumMod val="75000"/>
                  <a:lumOff val="25000"/>
                </a:schemeClr>
              </a:solidFill>
              <a:uFillTx/>
              <a:latin typeface="宋体" panose="02010600030101010101" pitchFamily="2" charset="-122"/>
              <a:ea typeface="宋体" panose="02010600030101010101" pitchFamily="2" charset="-122"/>
              <a:cs typeface="宋体" panose="02010600030101010101" pitchFamily="2" charset="-122"/>
            </a:endParaRPr>
          </a:p>
        </p:txBody>
      </p:sp>
      <p:graphicFrame>
        <p:nvGraphicFramePr>
          <p:cNvPr id="4" name="对象 3">
            <a:hlinkClick r:id="" action="ppaction://ole?verb="/>
          </p:cNvPr>
          <p:cNvGraphicFramePr>
            <a:graphicFrameLocks noChangeAspect="1"/>
          </p:cNvGraphicFramePr>
          <p:nvPr/>
        </p:nvGraphicFramePr>
        <p:xfrm>
          <a:off x="1426210" y="2536190"/>
          <a:ext cx="2496185" cy="632460"/>
        </p:xfrm>
        <a:graphic>
          <a:graphicData uri="http://schemas.openxmlformats.org/presentationml/2006/ole">
            <mc:AlternateContent xmlns:mc="http://schemas.openxmlformats.org/markup-compatibility/2006">
              <mc:Choice xmlns:v="urn:schemas-microsoft-com:vml" Requires="v">
                <p:oleObj spid="_x0000_s5121" name="" r:id="rId1" imgW="952500" imgH="241300" progId="Equation.KSEE3">
                  <p:embed/>
                </p:oleObj>
              </mc:Choice>
              <mc:Fallback>
                <p:oleObj name="" r:id="rId1" imgW="952500" imgH="241300" progId="Equation.KSEE3">
                  <p:embed/>
                  <p:pic>
                    <p:nvPicPr>
                      <p:cNvPr id="0" name="图片 5120"/>
                      <p:cNvPicPr/>
                      <p:nvPr/>
                    </p:nvPicPr>
                    <p:blipFill>
                      <a:blip r:embed="rId2"/>
                      <a:stretch>
                        <a:fillRect/>
                      </a:stretch>
                    </p:blipFill>
                    <p:spPr>
                      <a:xfrm>
                        <a:off x="1426210" y="2536190"/>
                        <a:ext cx="2496185" cy="632460"/>
                      </a:xfrm>
                      <a:prstGeom prst="rect">
                        <a:avLst/>
                      </a:prstGeom>
                    </p:spPr>
                  </p:pic>
                </p:oleObj>
              </mc:Fallback>
            </mc:AlternateContent>
          </a:graphicData>
        </a:graphic>
      </p:graphicFrame>
      <p:graphicFrame>
        <p:nvGraphicFramePr>
          <p:cNvPr id="6" name="对象 5">
            <a:hlinkClick r:id="" action="ppaction://ole?verb="/>
          </p:cNvPr>
          <p:cNvGraphicFramePr>
            <a:graphicFrameLocks noChangeAspect="1"/>
          </p:cNvGraphicFramePr>
          <p:nvPr/>
        </p:nvGraphicFramePr>
        <p:xfrm>
          <a:off x="1862773" y="3289300"/>
          <a:ext cx="2829560" cy="533400"/>
        </p:xfrm>
        <a:graphic>
          <a:graphicData uri="http://schemas.openxmlformats.org/presentationml/2006/ole">
            <mc:AlternateContent xmlns:mc="http://schemas.openxmlformats.org/markup-compatibility/2006">
              <mc:Choice xmlns:v="urn:schemas-microsoft-com:vml" Requires="v">
                <p:oleObj spid="_x0000_s7" name="" r:id="rId3" imgW="1079500" imgH="203200" progId="Equation.KSEE3">
                  <p:embed/>
                </p:oleObj>
              </mc:Choice>
              <mc:Fallback>
                <p:oleObj name="" r:id="rId3" imgW="1079500" imgH="203200" progId="Equation.KSEE3">
                  <p:embed/>
                  <p:pic>
                    <p:nvPicPr>
                      <p:cNvPr id="0" name="图片 5120"/>
                      <p:cNvPicPr/>
                      <p:nvPr/>
                    </p:nvPicPr>
                    <p:blipFill>
                      <a:blip r:embed="rId4"/>
                      <a:stretch>
                        <a:fillRect/>
                      </a:stretch>
                    </p:blipFill>
                    <p:spPr>
                      <a:xfrm>
                        <a:off x="1862773" y="3289300"/>
                        <a:ext cx="2829560" cy="533400"/>
                      </a:xfrm>
                      <a:prstGeom prst="rect">
                        <a:avLst/>
                      </a:prstGeom>
                    </p:spPr>
                  </p:pic>
                </p:oleObj>
              </mc:Fallback>
            </mc:AlternateContent>
          </a:graphicData>
        </a:graphic>
      </p:graphicFrame>
      <p:sp>
        <p:nvSpPr>
          <p:cNvPr id="14" name="文本框 13"/>
          <p:cNvSpPr txBox="1"/>
          <p:nvPr/>
        </p:nvSpPr>
        <p:spPr>
          <a:xfrm>
            <a:off x="1863090" y="4064635"/>
            <a:ext cx="3427730" cy="583565"/>
          </a:xfrm>
          <a:prstGeom prst="rect">
            <a:avLst/>
          </a:prstGeom>
          <a:noFill/>
        </p:spPr>
        <p:txBody>
          <a:bodyPr wrap="square" rtlCol="0">
            <a:spAutoFit/>
          </a:bodyPr>
          <a:p>
            <a:r>
              <a:rPr lang="en-US" altLang="zh-CN" sz="2800">
                <a:latin typeface="微软雅黑" panose="020B0503020204020204" charset="-122"/>
                <a:ea typeface="微软雅黑" panose="020B0503020204020204" charset="-122"/>
              </a:rPr>
              <a:t>≈1.485</a:t>
            </a:r>
            <a:r>
              <a:rPr lang="zh-CN" altLang="en-US" sz="2800"/>
              <a:t>（</a:t>
            </a:r>
            <a:r>
              <a:rPr lang="en-US" altLang="zh-CN" sz="2800"/>
              <a:t>USD</a:t>
            </a:r>
            <a:r>
              <a:rPr lang="en-US" altLang="zh-CN" sz="2800"/>
              <a:t>/GBP</a:t>
            </a:r>
            <a:r>
              <a:rPr lang="zh-CN" altLang="en-US" sz="3200"/>
              <a:t>）</a:t>
            </a:r>
            <a:endParaRPr lang="zh-CN" altLang="en-US" sz="3200"/>
          </a:p>
        </p:txBody>
      </p:sp>
    </p:spTree>
    <p:custDataLst>
      <p:tags r:id="rId5"/>
    </p:custData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r>
              <a:rPr lang="zh-CN" altLang="en-US"/>
              <a:t>不完全市场假设下的定价</a:t>
            </a:r>
            <a:endParaRPr lang="zh-CN" altLang="en-US"/>
          </a:p>
        </p:txBody>
      </p:sp>
      <p:sp>
        <p:nvSpPr>
          <p:cNvPr id="3" name="内容占位符 2"/>
          <p:cNvSpPr>
            <a:spLocks noGrp="1"/>
          </p:cNvSpPr>
          <p:nvPr>
            <p:ph idx="1"/>
          </p:nvPr>
        </p:nvSpPr>
        <p:spPr/>
        <p:txBody>
          <a:bodyPr/>
          <a:p>
            <a:pPr marL="0" indent="0">
              <a:buNone/>
            </a:pPr>
            <a:r>
              <a:rPr lang="en-US" altLang="zh-CN"/>
              <a:t>      </a:t>
            </a:r>
            <a:r>
              <a:rPr lang="zh-CN" altLang="en-US"/>
              <a:t>持有成本模型的以上结论都是在完全市场的假设下得出的，现实中，完全市场的一些假设无法得到满足，持有成本模型将会从定价公式变为定价区间。以不支付红利的权益类资产的期货定价为例：</a:t>
            </a:r>
            <a:endParaRPr lang="zh-CN" altLang="en-US"/>
          </a:p>
          <a:p>
            <a:pPr marL="0" indent="0">
              <a:buNone/>
            </a:pPr>
            <a:r>
              <a:rPr lang="zh-CN" altLang="en-US"/>
              <a:t>（</a:t>
            </a:r>
            <a:r>
              <a:rPr lang="en-US" altLang="zh-CN"/>
              <a:t>1</a:t>
            </a:r>
            <a:r>
              <a:rPr lang="zh-CN" altLang="en-US"/>
              <a:t>）存在交易成本</a:t>
            </a:r>
            <a:endParaRPr lang="zh-CN" altLang="en-US"/>
          </a:p>
          <a:p>
            <a:pPr marL="0" indent="0">
              <a:buNone/>
            </a:pPr>
            <a:r>
              <a:rPr lang="zh-CN" altLang="en-US"/>
              <a:t>假定每笔交易的费率为</a:t>
            </a:r>
            <a:r>
              <a:rPr lang="en-US" altLang="zh-CN"/>
              <a:t>Y</a:t>
            </a:r>
            <a:r>
              <a:t>，那么期货的价格区间为</a:t>
            </a:r>
          </a:p>
          <a:p>
            <a:pPr marL="0" indent="0">
              <a:buNone/>
            </a:pPr>
          </a:p>
          <a:p>
            <a:pPr marL="0" indent="0">
              <a:buNone/>
            </a:pPr>
            <a:r>
              <a:t>    这个区间称为无套利区间，当期货的实际价格高于区间上限时，才能认为期货价格高估，可以买入现货同时卖出期货进行套利；同理，当期货的实际价格低于区间下限时，才能认为期货价格低估，可以买入期货同时卖出现货进行套利。</a:t>
            </a:r>
          </a:p>
        </p:txBody>
      </p:sp>
      <p:graphicFrame>
        <p:nvGraphicFramePr>
          <p:cNvPr id="4" name="对象 3">
            <a:hlinkClick r:id="" action="ppaction://ole?verb="/>
          </p:cNvPr>
          <p:cNvGraphicFramePr>
            <a:graphicFrameLocks noChangeAspect="1"/>
          </p:cNvGraphicFramePr>
          <p:nvPr/>
        </p:nvGraphicFramePr>
        <p:xfrm>
          <a:off x="5572760" y="2379980"/>
          <a:ext cx="5081270" cy="592455"/>
        </p:xfrm>
        <a:graphic>
          <a:graphicData uri="http://schemas.openxmlformats.org/presentationml/2006/ole">
            <mc:AlternateContent xmlns:mc="http://schemas.openxmlformats.org/markup-compatibility/2006">
              <mc:Choice xmlns:v="urn:schemas-microsoft-com:vml" Requires="v">
                <p:oleObj spid="_x0000_s7169" name="" r:id="rId1" imgW="2070100" imgH="241300" progId="Equation.KSEE3">
                  <p:embed/>
                </p:oleObj>
              </mc:Choice>
              <mc:Fallback>
                <p:oleObj name="" r:id="rId1" imgW="2070100" imgH="241300" progId="Equation.KSEE3">
                  <p:embed/>
                  <p:pic>
                    <p:nvPicPr>
                      <p:cNvPr id="0" name="图片 7168"/>
                      <p:cNvPicPr/>
                      <p:nvPr/>
                    </p:nvPicPr>
                    <p:blipFill>
                      <a:blip r:embed="rId2"/>
                      <a:stretch>
                        <a:fillRect/>
                      </a:stretch>
                    </p:blipFill>
                    <p:spPr>
                      <a:xfrm>
                        <a:off x="5572760" y="2379980"/>
                        <a:ext cx="5081270" cy="592455"/>
                      </a:xfrm>
                      <a:prstGeom prst="rect">
                        <a:avLst/>
                      </a:prstGeom>
                    </p:spPr>
                  </p:pic>
                </p:oleObj>
              </mc:Fallback>
            </mc:AlternateContent>
          </a:graphicData>
        </a:graphic>
      </p:graphicFrame>
    </p:spTree>
    <p:custDataLst>
      <p:tags r:id="rId3"/>
    </p:custData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r>
              <a:rPr lang="zh-CN" altLang="en-US"/>
              <a:t>不完全市场假设下的定价</a:t>
            </a:r>
            <a:endParaRPr lang="zh-CN" altLang="en-US"/>
          </a:p>
        </p:txBody>
      </p:sp>
      <p:sp>
        <p:nvSpPr>
          <p:cNvPr id="3" name="内容占位符 2"/>
          <p:cNvSpPr>
            <a:spLocks noGrp="1"/>
          </p:cNvSpPr>
          <p:nvPr>
            <p:ph idx="1"/>
          </p:nvPr>
        </p:nvSpPr>
        <p:spPr/>
        <p:txBody>
          <a:bodyPr/>
          <a:p>
            <a:pPr marL="0" indent="0">
              <a:buNone/>
            </a:pPr>
            <a:r>
              <a:rPr lang="zh-CN" altLang="en-US"/>
              <a:t>（</a:t>
            </a:r>
            <a:r>
              <a:rPr lang="en-US" altLang="zh-CN"/>
              <a:t>2</a:t>
            </a:r>
            <a:r>
              <a:rPr lang="zh-CN" altLang="en-US"/>
              <a:t>）借贷利率不同</a:t>
            </a:r>
            <a:endParaRPr lang="zh-CN" altLang="en-US"/>
          </a:p>
          <a:p>
            <a:pPr marL="0" indent="0">
              <a:buNone/>
            </a:pPr>
            <a:r>
              <a:rPr lang="zh-CN" altLang="en-US"/>
              <a:t>      设借款利率为</a:t>
            </a:r>
            <a:r>
              <a:rPr lang="en-US" altLang="zh-CN"/>
              <a:t>r</a:t>
            </a:r>
            <a:r>
              <a:rPr lang="en-US" altLang="zh-CN" baseline="-25000">
                <a:solidFill>
                  <a:schemeClr val="tx1">
                    <a:lumMod val="75000"/>
                    <a:lumOff val="25000"/>
                  </a:schemeClr>
                </a:solidFill>
                <a:uFillTx/>
              </a:rPr>
              <a:t>b</a:t>
            </a:r>
            <a:r>
              <a:t>，贷款利率为</a:t>
            </a:r>
            <a:r>
              <a:rPr lang="en-US" altLang="zh-CN"/>
              <a:t>r</a:t>
            </a:r>
            <a:r>
              <a:rPr lang="en-US" altLang="zh-CN" baseline="-25000">
                <a:solidFill>
                  <a:schemeClr val="tx1">
                    <a:lumMod val="75000"/>
                    <a:lumOff val="25000"/>
                  </a:schemeClr>
                </a:solidFill>
                <a:uFillTx/>
              </a:rPr>
              <a:t>1</a:t>
            </a:r>
            <a:r>
              <a:t>，对非银行机构的一般投资者来说，期货的价格区间为：</a:t>
            </a:r>
          </a:p>
          <a:p>
            <a:pPr marL="0" indent="0">
              <a:buNone/>
            </a:pPr>
          </a:p>
          <a:p>
            <a:pPr marL="0" indent="0">
              <a:buNone/>
            </a:pPr>
            <a:r>
              <a:t>   </a:t>
            </a:r>
          </a:p>
          <a:p>
            <a:pPr marL="0" indent="0">
              <a:buNone/>
            </a:pPr>
            <a:r>
              <a:t>      当现货资产存在卖空限制时，设卖空现货需要的保证金是卖空量的一个固定比例</a:t>
            </a:r>
            <a:r>
              <a:rPr lang="en-US" altLang="zh-CN"/>
              <a:t>K</a:t>
            </a:r>
            <a:r>
              <a:t>，则期货的价格区间为：</a:t>
            </a:r>
          </a:p>
          <a:p>
            <a:pPr marL="0" indent="0">
              <a:buNone/>
            </a:pPr>
          </a:p>
        </p:txBody>
      </p:sp>
      <p:graphicFrame>
        <p:nvGraphicFramePr>
          <p:cNvPr id="4" name="对象 3">
            <a:hlinkClick r:id="" action="ppaction://ole?verb="/>
          </p:cNvPr>
          <p:cNvGraphicFramePr>
            <a:graphicFrameLocks noChangeAspect="1"/>
          </p:cNvGraphicFramePr>
          <p:nvPr/>
        </p:nvGraphicFramePr>
        <p:xfrm>
          <a:off x="4592320" y="2379345"/>
          <a:ext cx="3492500" cy="394970"/>
        </p:xfrm>
        <a:graphic>
          <a:graphicData uri="http://schemas.openxmlformats.org/presentationml/2006/ole">
            <mc:AlternateContent xmlns:mc="http://schemas.openxmlformats.org/markup-compatibility/2006">
              <mc:Choice xmlns:v="urn:schemas-microsoft-com:vml" Requires="v">
                <p:oleObj spid="_x0000_s7169" name="" r:id="rId1" imgW="2133600" imgH="241300" progId="Equation.KSEE3">
                  <p:embed/>
                </p:oleObj>
              </mc:Choice>
              <mc:Fallback>
                <p:oleObj name="" r:id="rId1" imgW="2133600" imgH="241300" progId="Equation.KSEE3">
                  <p:embed/>
                  <p:pic>
                    <p:nvPicPr>
                      <p:cNvPr id="0" name="图片 7168"/>
                      <p:cNvPicPr/>
                      <p:nvPr/>
                    </p:nvPicPr>
                    <p:blipFill>
                      <a:blip r:embed="rId2"/>
                      <a:stretch>
                        <a:fillRect/>
                      </a:stretch>
                    </p:blipFill>
                    <p:spPr>
                      <a:xfrm>
                        <a:off x="4592320" y="2379345"/>
                        <a:ext cx="3492500" cy="394970"/>
                      </a:xfrm>
                      <a:prstGeom prst="rect">
                        <a:avLst/>
                      </a:prstGeom>
                    </p:spPr>
                  </p:pic>
                </p:oleObj>
              </mc:Fallback>
            </mc:AlternateContent>
          </a:graphicData>
        </a:graphic>
      </p:graphicFrame>
      <p:graphicFrame>
        <p:nvGraphicFramePr>
          <p:cNvPr id="5" name="对象 4">
            <a:hlinkClick r:id="" action="ppaction://ole?verb="/>
          </p:cNvPr>
          <p:cNvGraphicFramePr>
            <a:graphicFrameLocks noChangeAspect="1"/>
          </p:cNvGraphicFramePr>
          <p:nvPr/>
        </p:nvGraphicFramePr>
        <p:xfrm>
          <a:off x="4311650" y="3744595"/>
          <a:ext cx="4053840" cy="394970"/>
        </p:xfrm>
        <a:graphic>
          <a:graphicData uri="http://schemas.openxmlformats.org/presentationml/2006/ole">
            <mc:AlternateContent xmlns:mc="http://schemas.openxmlformats.org/markup-compatibility/2006">
              <mc:Choice xmlns:v="urn:schemas-microsoft-com:vml" Requires="v">
                <p:oleObj spid="_x0000_s6" name="" r:id="rId3" imgW="2476500" imgH="241300" progId="Equation.KSEE3">
                  <p:embed/>
                </p:oleObj>
              </mc:Choice>
              <mc:Fallback>
                <p:oleObj name="" r:id="rId3" imgW="2476500" imgH="241300" progId="Equation.KSEE3">
                  <p:embed/>
                  <p:pic>
                    <p:nvPicPr>
                      <p:cNvPr id="0" name="图片 7168"/>
                      <p:cNvPicPr/>
                      <p:nvPr/>
                    </p:nvPicPr>
                    <p:blipFill>
                      <a:blip r:embed="rId4"/>
                      <a:stretch>
                        <a:fillRect/>
                      </a:stretch>
                    </p:blipFill>
                    <p:spPr>
                      <a:xfrm>
                        <a:off x="4311650" y="3744595"/>
                        <a:ext cx="4053840" cy="394970"/>
                      </a:xfrm>
                      <a:prstGeom prst="rect">
                        <a:avLst/>
                      </a:prstGeom>
                    </p:spPr>
                  </p:pic>
                </p:oleObj>
              </mc:Fallback>
            </mc:AlternateContent>
          </a:graphicData>
        </a:graphic>
      </p:graphicFrame>
    </p:spTree>
    <p:custDataLst>
      <p:tags r:id="rId5"/>
    </p:custData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r>
              <a:rPr lang="zh-CN" altLang="en-US"/>
              <a:t>不完全市场假设下的定价</a:t>
            </a:r>
            <a:endParaRPr lang="zh-CN" altLang="en-US"/>
          </a:p>
        </p:txBody>
      </p:sp>
      <p:sp>
        <p:nvSpPr>
          <p:cNvPr id="3" name="内容占位符 2"/>
          <p:cNvSpPr>
            <a:spLocks noGrp="1"/>
          </p:cNvSpPr>
          <p:nvPr>
            <p:ph idx="1"/>
          </p:nvPr>
        </p:nvSpPr>
        <p:spPr>
          <a:xfrm>
            <a:off x="669925" y="1296035"/>
            <a:ext cx="10852150" cy="5267325"/>
          </a:xfrm>
        </p:spPr>
        <p:txBody>
          <a:bodyPr/>
          <a:p>
            <a:pPr marL="0" indent="0">
              <a:buNone/>
            </a:pPr>
            <a:r>
              <a:rPr lang="zh-CN" altLang="en-US"/>
              <a:t>【教材第</a:t>
            </a:r>
            <a:r>
              <a:rPr lang="en-US" altLang="zh-CN"/>
              <a:t>41</a:t>
            </a:r>
            <a:r>
              <a:t>页 例</a:t>
            </a:r>
            <a:r>
              <a:rPr lang="en-US" altLang="zh-CN"/>
              <a:t>2-5</a:t>
            </a:r>
            <a:r>
              <a:rPr lang="zh-CN" altLang="en-US"/>
              <a:t>】假设黄金现货价格为</a:t>
            </a:r>
            <a:r>
              <a:rPr lang="en-US" altLang="zh-CN"/>
              <a:t>500</a:t>
            </a:r>
            <a:r>
              <a:t>美元，借款利率为</a:t>
            </a:r>
            <a:r>
              <a:rPr lang="en-US" altLang="zh-CN"/>
              <a:t>8%</a:t>
            </a:r>
            <a:r>
              <a:t>，贷款利率为</a:t>
            </a:r>
            <a:r>
              <a:rPr lang="en-US" altLang="zh-CN"/>
              <a:t>6%</a:t>
            </a:r>
            <a:r>
              <a:t>，交易费率为</a:t>
            </a:r>
            <a:r>
              <a:rPr lang="en-US" altLang="zh-CN"/>
              <a:t>5%</a:t>
            </a:r>
            <a:r>
              <a:t>，卖空黄金的保证金为</a:t>
            </a:r>
            <a:r>
              <a:rPr lang="en-US" altLang="zh-CN"/>
              <a:t>12%</a:t>
            </a:r>
            <a:r>
              <a:t>。求</a:t>
            </a:r>
            <a:r>
              <a:rPr lang="en-US" altLang="zh-CN"/>
              <a:t>1</a:t>
            </a:r>
            <a:r>
              <a:t>年后交割的黄金期货的价格区间。</a:t>
            </a:r>
          </a:p>
          <a:p>
            <a:pPr marL="0" indent="0">
              <a:buNone/>
            </a:pPr>
            <a:r>
              <a:t>解析：价格区间上限为：</a:t>
            </a:r>
          </a:p>
          <a:p>
            <a:pPr marL="0" indent="0">
              <a:buNone/>
            </a:pPr>
          </a:p>
          <a:p>
            <a:pPr marL="0" indent="0">
              <a:buNone/>
            </a:pPr>
          </a:p>
          <a:p>
            <a:pPr marL="0" indent="0">
              <a:buNone/>
            </a:pPr>
          </a:p>
          <a:p>
            <a:pPr marL="0" indent="0">
              <a:buNone/>
            </a:pPr>
            <a:r>
              <a:t>         价格区间下限为：</a:t>
            </a:r>
          </a:p>
          <a:p>
            <a:pPr marL="0" indent="0">
              <a:buNone/>
            </a:pPr>
          </a:p>
          <a:p>
            <a:pPr marL="0" indent="0">
              <a:buNone/>
            </a:pPr>
            <a:endParaRPr lang="en-US" altLang="zh-CN"/>
          </a:p>
          <a:p>
            <a:pPr marL="0" indent="0">
              <a:buNone/>
            </a:pPr>
            <a:endParaRPr lang="en-US" altLang="zh-CN"/>
          </a:p>
          <a:p>
            <a:pPr marL="0" indent="0">
              <a:buNone/>
            </a:pPr>
            <a:endParaRPr lang="en-US" altLang="zh-CN"/>
          </a:p>
          <a:p>
            <a:pPr marL="0" indent="0">
              <a:buNone/>
            </a:pPr>
            <a:r>
              <a:rPr lang="en-US" altLang="zh-CN"/>
              <a:t>          </a:t>
            </a:r>
            <a:r>
              <a:t>价格区间为</a:t>
            </a:r>
            <a:r>
              <a:rPr lang="en-US" altLang="zh-CN"/>
              <a:t>[443.8 , 568.7]</a:t>
            </a:r>
            <a:r>
              <a:t>。</a:t>
            </a:r>
          </a:p>
        </p:txBody>
      </p:sp>
      <p:graphicFrame>
        <p:nvGraphicFramePr>
          <p:cNvPr id="5" name="对象 4">
            <a:hlinkClick r:id="" action="ppaction://ole?verb="/>
          </p:cNvPr>
          <p:cNvGraphicFramePr>
            <a:graphicFrameLocks noChangeAspect="1"/>
          </p:cNvGraphicFramePr>
          <p:nvPr/>
        </p:nvGraphicFramePr>
        <p:xfrm>
          <a:off x="1395095" y="2569845"/>
          <a:ext cx="4321810" cy="466725"/>
        </p:xfrm>
        <a:graphic>
          <a:graphicData uri="http://schemas.openxmlformats.org/presentationml/2006/ole">
            <mc:AlternateContent xmlns:mc="http://schemas.openxmlformats.org/markup-compatibility/2006">
              <mc:Choice xmlns:v="urn:schemas-microsoft-com:vml" Requires="v">
                <p:oleObj spid="_x0000_s8193" name="" r:id="rId1" imgW="2234565" imgH="241300" progId="Equation.KSEE3">
                  <p:embed/>
                </p:oleObj>
              </mc:Choice>
              <mc:Fallback>
                <p:oleObj name="" r:id="rId1" imgW="2234565" imgH="241300" progId="Equation.KSEE3">
                  <p:embed/>
                  <p:pic>
                    <p:nvPicPr>
                      <p:cNvPr id="0" name="图片 8192"/>
                      <p:cNvPicPr/>
                      <p:nvPr/>
                    </p:nvPicPr>
                    <p:blipFill>
                      <a:blip r:embed="rId2"/>
                      <a:stretch>
                        <a:fillRect/>
                      </a:stretch>
                    </p:blipFill>
                    <p:spPr>
                      <a:xfrm>
                        <a:off x="1395095" y="2569845"/>
                        <a:ext cx="4321810" cy="466725"/>
                      </a:xfrm>
                      <a:prstGeom prst="rect">
                        <a:avLst/>
                      </a:prstGeom>
                    </p:spPr>
                  </p:pic>
                </p:oleObj>
              </mc:Fallback>
            </mc:AlternateContent>
          </a:graphicData>
        </a:graphic>
      </p:graphicFrame>
      <p:sp>
        <p:nvSpPr>
          <p:cNvPr id="14" name="文本框 13"/>
          <p:cNvSpPr txBox="1"/>
          <p:nvPr/>
        </p:nvSpPr>
        <p:spPr>
          <a:xfrm>
            <a:off x="3815715" y="5111115"/>
            <a:ext cx="3427730" cy="398780"/>
          </a:xfrm>
          <a:prstGeom prst="rect">
            <a:avLst/>
          </a:prstGeom>
          <a:noFill/>
        </p:spPr>
        <p:txBody>
          <a:bodyPr wrap="square" rtlCol="0">
            <a:spAutoFit/>
          </a:bodyPr>
          <a:p>
            <a:r>
              <a:rPr lang="en-US" altLang="zh-CN" sz="2000">
                <a:latin typeface="微软雅黑" panose="020B0503020204020204" charset="-122"/>
                <a:ea typeface="微软雅黑" panose="020B0503020204020204" charset="-122"/>
              </a:rPr>
              <a:t>≈443.8 </a:t>
            </a:r>
            <a:r>
              <a:rPr lang="zh-CN" altLang="en-US" sz="2000">
                <a:latin typeface="微软雅黑" panose="020B0503020204020204" charset="-122"/>
                <a:ea typeface="微软雅黑" panose="020B0503020204020204" charset="-122"/>
              </a:rPr>
              <a:t>美元</a:t>
            </a:r>
            <a:endParaRPr lang="zh-CN" altLang="en-US" sz="2000">
              <a:latin typeface="微软雅黑" panose="020B0503020204020204" charset="-122"/>
              <a:ea typeface="微软雅黑" panose="020B0503020204020204" charset="-122"/>
            </a:endParaRPr>
          </a:p>
        </p:txBody>
      </p:sp>
      <p:graphicFrame>
        <p:nvGraphicFramePr>
          <p:cNvPr id="6" name="对象 5">
            <a:hlinkClick r:id="" action="ppaction://ole?verb="/>
          </p:cNvPr>
          <p:cNvGraphicFramePr>
            <a:graphicFrameLocks noChangeAspect="1"/>
          </p:cNvGraphicFramePr>
          <p:nvPr/>
        </p:nvGraphicFramePr>
        <p:xfrm>
          <a:off x="1468438" y="4422775"/>
          <a:ext cx="6019165" cy="466725"/>
        </p:xfrm>
        <a:graphic>
          <a:graphicData uri="http://schemas.openxmlformats.org/presentationml/2006/ole">
            <mc:AlternateContent xmlns:mc="http://schemas.openxmlformats.org/markup-compatibility/2006">
              <mc:Choice xmlns:v="urn:schemas-microsoft-com:vml" Requires="v">
                <p:oleObj spid="_x0000_s4" name="" r:id="rId3" imgW="3111500" imgH="241300" progId="Equation.KSEE3">
                  <p:embed/>
                </p:oleObj>
              </mc:Choice>
              <mc:Fallback>
                <p:oleObj name="" r:id="rId3" imgW="3111500" imgH="241300" progId="Equation.KSEE3">
                  <p:embed/>
                  <p:pic>
                    <p:nvPicPr>
                      <p:cNvPr id="0" name="图片 8192"/>
                      <p:cNvPicPr/>
                      <p:nvPr/>
                    </p:nvPicPr>
                    <p:blipFill>
                      <a:blip r:embed="rId4"/>
                      <a:stretch>
                        <a:fillRect/>
                      </a:stretch>
                    </p:blipFill>
                    <p:spPr>
                      <a:xfrm>
                        <a:off x="1468438" y="4422775"/>
                        <a:ext cx="6019165" cy="466725"/>
                      </a:xfrm>
                      <a:prstGeom prst="rect">
                        <a:avLst/>
                      </a:prstGeom>
                    </p:spPr>
                  </p:pic>
                </p:oleObj>
              </mc:Fallback>
            </mc:AlternateContent>
          </a:graphicData>
        </a:graphic>
      </p:graphicFrame>
      <p:sp>
        <p:nvSpPr>
          <p:cNvPr id="7" name="文本框 6"/>
          <p:cNvSpPr txBox="1"/>
          <p:nvPr/>
        </p:nvSpPr>
        <p:spPr>
          <a:xfrm>
            <a:off x="3323590" y="3356610"/>
            <a:ext cx="3427730" cy="398780"/>
          </a:xfrm>
          <a:prstGeom prst="rect">
            <a:avLst/>
          </a:prstGeom>
          <a:noFill/>
        </p:spPr>
        <p:txBody>
          <a:bodyPr wrap="square" rtlCol="0">
            <a:spAutoFit/>
          </a:bodyPr>
          <a:p>
            <a:r>
              <a:rPr lang="en-US" altLang="zh-CN" sz="2000">
                <a:latin typeface="微软雅黑" panose="020B0503020204020204" charset="-122"/>
                <a:ea typeface="微软雅黑" panose="020B0503020204020204" charset="-122"/>
              </a:rPr>
              <a:t>≈568.7 </a:t>
            </a:r>
            <a:r>
              <a:rPr lang="zh-CN" altLang="en-US" sz="2000">
                <a:latin typeface="微软雅黑" panose="020B0503020204020204" charset="-122"/>
                <a:ea typeface="微软雅黑" panose="020B0503020204020204" charset="-122"/>
              </a:rPr>
              <a:t>美元</a:t>
            </a:r>
            <a:endParaRPr lang="zh-CN" altLang="en-US" sz="2000">
              <a:latin typeface="微软雅黑" panose="020B0503020204020204" charset="-122"/>
              <a:ea typeface="微软雅黑" panose="020B0503020204020204" charset="-122"/>
            </a:endParaRPr>
          </a:p>
        </p:txBody>
      </p:sp>
      <p:sp>
        <p:nvSpPr>
          <p:cNvPr id="8" name="圆角矩形 7"/>
          <p:cNvSpPr/>
          <p:nvPr/>
        </p:nvSpPr>
        <p:spPr>
          <a:xfrm>
            <a:off x="7404100" y="2350135"/>
            <a:ext cx="4643120" cy="1405255"/>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p>
            <a:pPr algn="l"/>
            <a:r>
              <a:rPr lang="zh-CN" altLang="en-US" sz="1600"/>
              <a:t>从事期现套利的交易者，以</a:t>
            </a:r>
            <a:r>
              <a:rPr lang="en-US" altLang="zh-CN" sz="1600"/>
              <a:t>8%</a:t>
            </a:r>
            <a:r>
              <a:rPr lang="zh-CN" altLang="en-US" sz="1600"/>
              <a:t>的利率借入资金</a:t>
            </a:r>
            <a:r>
              <a:rPr lang="en-US" altLang="zh-CN" sz="1600"/>
              <a:t>500</a:t>
            </a:r>
            <a:r>
              <a:rPr lang="zh-CN" altLang="en-US" sz="1600"/>
              <a:t>美元，从现货市场买入黄金；同时支付</a:t>
            </a:r>
            <a:r>
              <a:rPr lang="en-US" altLang="zh-CN" sz="1600"/>
              <a:t>5%</a:t>
            </a:r>
            <a:r>
              <a:rPr lang="zh-CN" altLang="en-US" sz="1600"/>
              <a:t>的交易费用获得期货空头合约，准备持有到期进行交割，若要有利可图，其空头合约的开仓价需要高于</a:t>
            </a:r>
            <a:r>
              <a:rPr lang="en-US" altLang="zh-CN" sz="1600"/>
              <a:t>568.7</a:t>
            </a:r>
            <a:r>
              <a:rPr lang="zh-CN" altLang="en-US" sz="1600"/>
              <a:t>美元。</a:t>
            </a:r>
            <a:endParaRPr lang="zh-CN" altLang="en-US" sz="1600"/>
          </a:p>
        </p:txBody>
      </p:sp>
      <p:sp>
        <p:nvSpPr>
          <p:cNvPr id="9" name="圆角矩形 8"/>
          <p:cNvSpPr/>
          <p:nvPr/>
        </p:nvSpPr>
        <p:spPr>
          <a:xfrm>
            <a:off x="7404100" y="4683125"/>
            <a:ext cx="4643120" cy="185039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p>
            <a:pPr algn="l"/>
            <a:r>
              <a:rPr lang="zh-CN" altLang="en-US" sz="1600"/>
              <a:t>从事期现套利的交易者，卖空现货黄金获得</a:t>
            </a:r>
            <a:r>
              <a:rPr lang="en-US" altLang="zh-CN" sz="1600"/>
              <a:t>500</a:t>
            </a:r>
            <a:r>
              <a:rPr lang="zh-CN" altLang="en-US" sz="1600"/>
              <a:t>美元，同时支付</a:t>
            </a:r>
            <a:r>
              <a:rPr lang="en-US" altLang="zh-CN" sz="1600"/>
              <a:t>5%</a:t>
            </a:r>
            <a:r>
              <a:rPr lang="zh-CN" altLang="en-US" sz="1600"/>
              <a:t>的交易费用获得期货多头合约，卖空现货需要缴纳</a:t>
            </a:r>
            <a:r>
              <a:rPr lang="en-US" altLang="zh-CN" sz="1600"/>
              <a:t>12%</a:t>
            </a:r>
            <a:r>
              <a:rPr lang="zh-CN" altLang="en-US" sz="1600"/>
              <a:t>的保证金，这部分资金</a:t>
            </a:r>
            <a:r>
              <a:rPr lang="zh-CN" altLang="en-US" sz="1600"/>
              <a:t>没有利息收入，剩余的资金以</a:t>
            </a:r>
            <a:r>
              <a:rPr lang="en-US" altLang="zh-CN" sz="1600"/>
              <a:t>6%</a:t>
            </a:r>
            <a:r>
              <a:rPr lang="zh-CN" altLang="en-US" sz="1600"/>
              <a:t>的利率贷出，至</a:t>
            </a:r>
            <a:r>
              <a:rPr lang="en-US" altLang="zh-CN" sz="1600"/>
              <a:t>T</a:t>
            </a:r>
            <a:r>
              <a:rPr lang="zh-CN" altLang="en-US" sz="1600"/>
              <a:t>时刻用该笔资金进行期货交割。该交易若要有盈利，多头合约的开仓价需要低于</a:t>
            </a:r>
            <a:r>
              <a:rPr lang="en-US" altLang="zh-CN" sz="1600"/>
              <a:t>443.8</a:t>
            </a:r>
            <a:r>
              <a:rPr lang="zh-CN" altLang="en-US" sz="1600"/>
              <a:t>美元。</a:t>
            </a:r>
            <a:endParaRPr lang="zh-CN" altLang="en-US" sz="1600"/>
          </a:p>
        </p:txBody>
      </p:sp>
    </p:spTree>
    <p:custDataLst>
      <p:tags r:id="rId5"/>
    </p:custData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r>
              <a:rPr lang="zh-CN" altLang="en-US"/>
              <a:t>本节内容回顾</a:t>
            </a:r>
            <a:endParaRPr lang="zh-CN" altLang="en-US"/>
          </a:p>
        </p:txBody>
      </p:sp>
      <p:sp>
        <p:nvSpPr>
          <p:cNvPr id="3" name="内容占位符 2"/>
          <p:cNvSpPr>
            <a:spLocks noGrp="1"/>
          </p:cNvSpPr>
          <p:nvPr>
            <p:ph idx="1"/>
          </p:nvPr>
        </p:nvSpPr>
        <p:spPr/>
        <p:txBody>
          <a:bodyPr/>
          <a:p>
            <a:pPr marL="342900" indent="-342900">
              <a:buAutoNum type="arabicPeriod"/>
            </a:pPr>
            <a:r>
              <a:t>本节讨论了远期与期货定价的无套利定价理论和持有成本理论，持有成本理论实际上就是对无套利定价理论的一种扩展，二者是同样的原理。</a:t>
            </a:r>
          </a:p>
          <a:p>
            <a:pPr marL="342900" indent="-342900">
              <a:buAutoNum type="arabicPeriod"/>
            </a:pPr>
            <a:r>
              <a:t>本节介绍了许多远期与期货理论价格的定价公式，这些公式都是基于持有成本理论并用连续复利来表达的。这些公式并不复杂，不需要硬记，在理解持有成本理论和连续复利表示法的基础上可以自己推导。</a:t>
            </a:r>
          </a:p>
        </p:txBody>
      </p:sp>
    </p:spTree>
    <p:custDataLst>
      <p:tags r:id="rId1"/>
    </p:custData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r>
              <a:rPr lang="zh-CN" altLang="en-US"/>
              <a:t>课后练习</a:t>
            </a:r>
            <a:endParaRPr lang="zh-CN" altLang="en-US"/>
          </a:p>
        </p:txBody>
      </p:sp>
      <p:sp>
        <p:nvSpPr>
          <p:cNvPr id="3" name="内容占位符 2"/>
          <p:cNvSpPr>
            <a:spLocks noGrp="1"/>
          </p:cNvSpPr>
          <p:nvPr>
            <p:ph idx="1"/>
          </p:nvPr>
        </p:nvSpPr>
        <p:spPr/>
        <p:txBody>
          <a:bodyPr/>
          <a:p>
            <a:pPr marL="0" indent="0">
              <a:buNone/>
            </a:pPr>
            <a:r>
              <a:t>《期货及衍生品基础》教材第</a:t>
            </a:r>
            <a:r>
              <a:rPr lang="en-US" altLang="zh-CN"/>
              <a:t>282</a:t>
            </a:r>
            <a:r>
              <a:t>页【例</a:t>
            </a:r>
            <a:r>
              <a:rPr lang="en-US" altLang="zh-CN"/>
              <a:t>9-3</a:t>
            </a:r>
            <a:r>
              <a:t>】</a:t>
            </a:r>
          </a:p>
          <a:p>
            <a:pPr marL="0" indent="0">
              <a:buNone/>
            </a:pPr>
            <a:r>
              <a:t>买卖双方签订一份</a:t>
            </a:r>
            <a:r>
              <a:rPr lang="en-US" altLang="zh-CN"/>
              <a:t>3</a:t>
            </a:r>
            <a:r>
              <a:t>个月后交割一揽子股票组合的远期合约，该一揽子股票组合与沪深</a:t>
            </a:r>
            <a:r>
              <a:rPr lang="en-US" altLang="zh-CN"/>
              <a:t>300</a:t>
            </a:r>
            <a:r>
              <a:t>指数构成完全对应，现在市场价值为</a:t>
            </a:r>
            <a:r>
              <a:rPr lang="en-US" altLang="zh-CN"/>
              <a:t>99</a:t>
            </a:r>
            <a:r>
              <a:t>万元，即对应于沪深</a:t>
            </a:r>
            <a:r>
              <a:rPr lang="en-US" altLang="zh-CN"/>
              <a:t>300</a:t>
            </a:r>
            <a:r>
              <a:t>指数</a:t>
            </a:r>
            <a:r>
              <a:rPr lang="en-US" altLang="zh-CN"/>
              <a:t>3300</a:t>
            </a:r>
            <a:r>
              <a:t>点（沪深期货合约的乘数为</a:t>
            </a:r>
            <a:r>
              <a:rPr lang="en-US" altLang="zh-CN"/>
              <a:t>300</a:t>
            </a:r>
            <a:r>
              <a:t>元）。假定市场年利率为</a:t>
            </a:r>
            <a:r>
              <a:rPr lang="en-US" altLang="zh-CN"/>
              <a:t>6%</a:t>
            </a:r>
            <a:r>
              <a:t>，且预计一个月后可收到</a:t>
            </a:r>
            <a:r>
              <a:rPr lang="en-US" altLang="zh-CN"/>
              <a:t>6600</a:t>
            </a:r>
            <a:r>
              <a:t>元现金红利，试用间断复利法和连续复利法分别计算该远期合约的合理价格？思考两种计算方法的异同。</a:t>
            </a:r>
          </a:p>
        </p:txBody>
      </p:sp>
    </p:spTree>
    <p:custDataLst>
      <p:tags r:id="rId1"/>
    </p:custData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p:sp>
        <p:nvSpPr>
          <p:cNvPr id="2" name="标题 1"/>
          <p:cNvSpPr>
            <a:spLocks noGrp="1"/>
          </p:cNvSpPr>
          <p:nvPr>
            <p:ph type="title"/>
          </p:nvPr>
        </p:nvSpPr>
        <p:spPr/>
        <p:txBody>
          <a:bodyPr/>
          <a:p>
            <a:r>
              <a:rPr lang="zh-CN" altLang="en-US"/>
              <a:t>思考问题</a:t>
            </a:r>
            <a:endParaRPr lang="zh-CN" altLang="en-US"/>
          </a:p>
        </p:txBody>
      </p:sp>
      <p:sp>
        <p:nvSpPr>
          <p:cNvPr id="7" name="文本框 6"/>
          <p:cNvSpPr txBox="1"/>
          <p:nvPr/>
        </p:nvSpPr>
        <p:spPr>
          <a:xfrm>
            <a:off x="5577205" y="1079500"/>
            <a:ext cx="4268470" cy="4799965"/>
          </a:xfrm>
          <a:prstGeom prst="rect">
            <a:avLst/>
          </a:prstGeom>
          <a:noFill/>
        </p:spPr>
        <p:txBody>
          <a:bodyPr wrap="square" rtlCol="0">
            <a:spAutoFit/>
          </a:bodyPr>
          <a:p>
            <a:r>
              <a:rPr lang="zh-CN" altLang="en-US"/>
              <a:t>存半年有没有利息？</a:t>
            </a:r>
            <a:endParaRPr lang="zh-CN" altLang="en-US"/>
          </a:p>
          <a:p>
            <a:endParaRPr lang="zh-CN" altLang="en-US"/>
          </a:p>
          <a:p>
            <a:endParaRPr lang="zh-CN" altLang="en-US"/>
          </a:p>
          <a:p>
            <a:endParaRPr lang="zh-CN" altLang="en-US"/>
          </a:p>
          <a:p>
            <a:endParaRPr lang="zh-CN" altLang="en-US"/>
          </a:p>
          <a:p>
            <a:r>
              <a:rPr lang="zh-CN" altLang="en-US"/>
              <a:t>存</a:t>
            </a:r>
            <a:r>
              <a:rPr lang="en-US" altLang="zh-CN"/>
              <a:t>A</a:t>
            </a:r>
            <a:r>
              <a:rPr lang="zh-CN" altLang="en-US"/>
              <a:t>银行半年，取出后再存</a:t>
            </a:r>
            <a:r>
              <a:rPr lang="en-US" altLang="zh-CN"/>
              <a:t>B</a:t>
            </a:r>
            <a:r>
              <a:rPr lang="zh-CN" altLang="en-US"/>
              <a:t>银行？会产生复利吗？</a:t>
            </a:r>
            <a:endParaRPr lang="zh-CN" altLang="en-US"/>
          </a:p>
          <a:p>
            <a:endParaRPr lang="zh-CN" altLang="en-US"/>
          </a:p>
          <a:p>
            <a:endParaRPr lang="zh-CN" altLang="en-US"/>
          </a:p>
          <a:p>
            <a:endParaRPr lang="zh-CN" altLang="en-US"/>
          </a:p>
          <a:p>
            <a:endParaRPr lang="zh-CN" altLang="en-US"/>
          </a:p>
          <a:p>
            <a:endParaRPr lang="zh-CN" altLang="en-US"/>
          </a:p>
          <a:p>
            <a:r>
              <a:rPr lang="zh-CN" altLang="en-US"/>
              <a:t>存</a:t>
            </a:r>
            <a:r>
              <a:rPr lang="en-US" altLang="zh-CN"/>
              <a:t>3</a:t>
            </a:r>
            <a:r>
              <a:rPr lang="zh-CN" altLang="en-US"/>
              <a:t>个月的情况呢？</a:t>
            </a:r>
            <a:endParaRPr lang="zh-CN" altLang="en-US"/>
          </a:p>
          <a:p>
            <a:endParaRPr lang="zh-CN" altLang="en-US"/>
          </a:p>
          <a:p>
            <a:r>
              <a:rPr lang="zh-CN" altLang="en-US"/>
              <a:t>一年找四个银行存四次是什么情况？</a:t>
            </a:r>
            <a:endParaRPr lang="zh-CN" altLang="en-US"/>
          </a:p>
          <a:p>
            <a:endParaRPr lang="zh-CN" altLang="en-US"/>
          </a:p>
          <a:p>
            <a:endParaRPr lang="zh-CN" altLang="en-US"/>
          </a:p>
        </p:txBody>
      </p:sp>
      <p:pic>
        <p:nvPicPr>
          <p:cNvPr id="4" name="图片 3" descr="u=1017897086,950912604&amp;fm=26&amp;gp=0[1]"/>
          <p:cNvPicPr>
            <a:picLocks noChangeAspect="1"/>
          </p:cNvPicPr>
          <p:nvPr/>
        </p:nvPicPr>
        <p:blipFill>
          <a:blip r:embed="rId1"/>
          <a:stretch>
            <a:fillRect/>
          </a:stretch>
        </p:blipFill>
        <p:spPr>
          <a:xfrm>
            <a:off x="-523240" y="2781935"/>
            <a:ext cx="6100445" cy="4076065"/>
          </a:xfrm>
          <a:prstGeom prst="rect">
            <a:avLst/>
          </a:prstGeom>
        </p:spPr>
      </p:pic>
      <p:graphicFrame>
        <p:nvGraphicFramePr>
          <p:cNvPr id="5" name="对象 4">
            <a:hlinkClick r:id="" action="ppaction://ole?verb="/>
          </p:cNvPr>
          <p:cNvGraphicFramePr>
            <a:graphicFrameLocks noChangeAspect="1"/>
          </p:cNvGraphicFramePr>
          <p:nvPr/>
        </p:nvGraphicFramePr>
        <p:xfrm>
          <a:off x="5707380" y="1300480"/>
          <a:ext cx="3355975" cy="1030605"/>
        </p:xfrm>
        <a:graphic>
          <a:graphicData uri="http://schemas.openxmlformats.org/presentationml/2006/ole">
            <mc:AlternateContent xmlns:mc="http://schemas.openxmlformats.org/markup-compatibility/2006">
              <mc:Choice xmlns:v="urn:schemas-microsoft-com:vml" Requires="v">
                <p:oleObj spid="_x0000_s1025" name="" r:id="rId2" imgW="1282700" imgH="393700" progId="Equation.KSEE3">
                  <p:embed/>
                </p:oleObj>
              </mc:Choice>
              <mc:Fallback>
                <p:oleObj name="" r:id="rId2" imgW="1282700" imgH="393700" progId="Equation.KSEE3">
                  <p:embed/>
                  <p:pic>
                    <p:nvPicPr>
                      <p:cNvPr id="0" name="图片 1024"/>
                      <p:cNvPicPr/>
                      <p:nvPr/>
                    </p:nvPicPr>
                    <p:blipFill>
                      <a:blip r:embed="rId3"/>
                      <a:stretch>
                        <a:fillRect/>
                      </a:stretch>
                    </p:blipFill>
                    <p:spPr>
                      <a:xfrm>
                        <a:off x="5707380" y="1300480"/>
                        <a:ext cx="3355975" cy="1030605"/>
                      </a:xfrm>
                      <a:prstGeom prst="rect">
                        <a:avLst/>
                      </a:prstGeom>
                    </p:spPr>
                  </p:pic>
                </p:oleObj>
              </mc:Fallback>
            </mc:AlternateContent>
          </a:graphicData>
        </a:graphic>
      </p:graphicFrame>
      <p:graphicFrame>
        <p:nvGraphicFramePr>
          <p:cNvPr id="3" name="对象 2">
            <a:hlinkClick r:id="" action="ppaction://ole?verb="/>
          </p:cNvPr>
          <p:cNvGraphicFramePr>
            <a:graphicFrameLocks noChangeAspect="1"/>
          </p:cNvGraphicFramePr>
          <p:nvPr/>
        </p:nvGraphicFramePr>
        <p:xfrm>
          <a:off x="5806758" y="3169920"/>
          <a:ext cx="3157220" cy="1030605"/>
        </p:xfrm>
        <a:graphic>
          <a:graphicData uri="http://schemas.openxmlformats.org/presentationml/2006/ole">
            <mc:AlternateContent xmlns:mc="http://schemas.openxmlformats.org/markup-compatibility/2006">
              <mc:Choice xmlns:v="urn:schemas-microsoft-com:vml" Requires="v">
                <p:oleObj spid="_x0000_s8" name="" r:id="rId4" imgW="1206500" imgH="393700" progId="Equation.KSEE3">
                  <p:embed/>
                </p:oleObj>
              </mc:Choice>
              <mc:Fallback>
                <p:oleObj name="" r:id="rId4" imgW="1206500" imgH="393700" progId="Equation.KSEE3">
                  <p:embed/>
                  <p:pic>
                    <p:nvPicPr>
                      <p:cNvPr id="0" name="图片 1024"/>
                      <p:cNvPicPr/>
                      <p:nvPr/>
                    </p:nvPicPr>
                    <p:blipFill>
                      <a:blip r:embed="rId5"/>
                      <a:stretch>
                        <a:fillRect/>
                      </a:stretch>
                    </p:blipFill>
                    <p:spPr>
                      <a:xfrm>
                        <a:off x="5806758" y="3169920"/>
                        <a:ext cx="3157220" cy="1030605"/>
                      </a:xfrm>
                      <a:prstGeom prst="rect">
                        <a:avLst/>
                      </a:prstGeom>
                    </p:spPr>
                  </p:pic>
                </p:oleObj>
              </mc:Fallback>
            </mc:AlternateContent>
          </a:graphicData>
        </a:graphic>
      </p:graphicFrame>
      <p:graphicFrame>
        <p:nvGraphicFramePr>
          <p:cNvPr id="9" name="对象 8">
            <a:hlinkClick r:id="" action="ppaction://ole?verb="/>
          </p:cNvPr>
          <p:cNvGraphicFramePr>
            <a:graphicFrameLocks noChangeAspect="1"/>
          </p:cNvGraphicFramePr>
          <p:nvPr/>
        </p:nvGraphicFramePr>
        <p:xfrm>
          <a:off x="5806758" y="5427345"/>
          <a:ext cx="3157220" cy="1030605"/>
        </p:xfrm>
        <a:graphic>
          <a:graphicData uri="http://schemas.openxmlformats.org/presentationml/2006/ole">
            <mc:AlternateContent xmlns:mc="http://schemas.openxmlformats.org/markup-compatibility/2006">
              <mc:Choice xmlns:v="urn:schemas-microsoft-com:vml" Requires="v">
                <p:oleObj spid="_x0000_s10" name="" r:id="rId6" imgW="1206500" imgH="393700" progId="Equation.KSEE3">
                  <p:embed/>
                </p:oleObj>
              </mc:Choice>
              <mc:Fallback>
                <p:oleObj name="" r:id="rId6" imgW="1206500" imgH="393700" progId="Equation.KSEE3">
                  <p:embed/>
                  <p:pic>
                    <p:nvPicPr>
                      <p:cNvPr id="0" name="图片 1024"/>
                      <p:cNvPicPr/>
                      <p:nvPr/>
                    </p:nvPicPr>
                    <p:blipFill>
                      <a:blip r:embed="rId7"/>
                      <a:stretch>
                        <a:fillRect/>
                      </a:stretch>
                    </p:blipFill>
                    <p:spPr>
                      <a:xfrm>
                        <a:off x="5806758" y="5427345"/>
                        <a:ext cx="3157220" cy="1030605"/>
                      </a:xfrm>
                      <a:prstGeom prst="rect">
                        <a:avLst/>
                      </a:prstGeom>
                    </p:spPr>
                  </p:pic>
                </p:oleObj>
              </mc:Fallback>
            </mc:AlternateContent>
          </a:graphicData>
        </a:graphic>
      </p:graphicFrame>
    </p:spTree>
    <p:custDataLst>
      <p:tags r:id="rId8"/>
    </p:custData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r>
              <a:rPr lang="zh-CN" altLang="en-US"/>
              <a:t>思考是否计息频次越高，复利越多？</a:t>
            </a:r>
            <a:endParaRPr lang="zh-CN" altLang="en-US"/>
          </a:p>
        </p:txBody>
      </p:sp>
      <p:sp>
        <p:nvSpPr>
          <p:cNvPr id="3" name="内容占位符 2"/>
          <p:cNvSpPr>
            <a:spLocks noGrp="1"/>
          </p:cNvSpPr>
          <p:nvPr>
            <p:ph idx="1"/>
          </p:nvPr>
        </p:nvSpPr>
        <p:spPr>
          <a:xfrm>
            <a:off x="669925" y="1079500"/>
            <a:ext cx="10852150" cy="5357495"/>
          </a:xfrm>
        </p:spPr>
        <p:txBody>
          <a:bodyPr/>
          <a:p>
            <a:pPr marL="0" indent="0">
              <a:buNone/>
            </a:pPr>
            <a:r>
              <a:rPr lang="zh-CN" altLang="en-US"/>
              <a:t>假设年利率是</a:t>
            </a:r>
            <a:r>
              <a:rPr lang="en-US" altLang="zh-CN"/>
              <a:t>100%</a:t>
            </a:r>
            <a:r>
              <a:t>，计算一年后的本金和利息</a:t>
            </a:r>
          </a:p>
          <a:p>
            <a:pPr marL="0" indent="0">
              <a:buNone/>
            </a:pPr>
            <a:r>
              <a:t>每年计息一次：（</a:t>
            </a:r>
            <a:r>
              <a:rPr lang="en-US" altLang="zh-CN"/>
              <a:t>1+100%</a:t>
            </a:r>
            <a:r>
              <a:t>）</a:t>
            </a:r>
            <a:r>
              <a:rPr lang="en-US" altLang="zh-CN"/>
              <a:t>^1= 2</a:t>
            </a:r>
            <a:endParaRPr lang="en-US" altLang="zh-CN"/>
          </a:p>
          <a:p>
            <a:pPr marL="0" indent="0">
              <a:buNone/>
            </a:pPr>
            <a:r>
              <a:t>每半年计息一次：</a:t>
            </a:r>
            <a:r>
              <a:rPr>
                <a:sym typeface="+mn-ea"/>
              </a:rPr>
              <a:t>（</a:t>
            </a:r>
            <a:r>
              <a:rPr lang="en-US" altLang="zh-CN">
                <a:sym typeface="+mn-ea"/>
              </a:rPr>
              <a:t>1+50%</a:t>
            </a:r>
            <a:r>
              <a:rPr>
                <a:sym typeface="+mn-ea"/>
              </a:rPr>
              <a:t>）</a:t>
            </a:r>
            <a:r>
              <a:rPr lang="en-US" altLang="zh-CN">
                <a:sym typeface="+mn-ea"/>
              </a:rPr>
              <a:t>^2 = 2.25</a:t>
            </a:r>
            <a:endParaRPr lang="en-US" altLang="zh-CN">
              <a:sym typeface="+mn-ea"/>
            </a:endParaRPr>
          </a:p>
          <a:p>
            <a:pPr marL="0" indent="0">
              <a:buNone/>
            </a:pPr>
            <a:r>
              <a:rPr>
                <a:sym typeface="+mn-ea"/>
              </a:rPr>
              <a:t>每季度计息一次：</a:t>
            </a:r>
            <a:r>
              <a:rPr lang="en-US" altLang="zh-CN">
                <a:sym typeface="+mn-ea"/>
              </a:rPr>
              <a:t> </a:t>
            </a:r>
            <a:r>
              <a:rPr>
                <a:sym typeface="+mn-ea"/>
              </a:rPr>
              <a:t>（</a:t>
            </a:r>
            <a:r>
              <a:rPr lang="en-US" altLang="zh-CN">
                <a:sym typeface="+mn-ea"/>
              </a:rPr>
              <a:t>1+25%</a:t>
            </a:r>
            <a:r>
              <a:rPr>
                <a:sym typeface="+mn-ea"/>
              </a:rPr>
              <a:t>）</a:t>
            </a:r>
            <a:r>
              <a:rPr lang="en-US" altLang="zh-CN">
                <a:sym typeface="+mn-ea"/>
              </a:rPr>
              <a:t>^4 = 2.44140625</a:t>
            </a:r>
            <a:endParaRPr lang="en-US" altLang="zh-CN">
              <a:sym typeface="+mn-ea"/>
            </a:endParaRPr>
          </a:p>
          <a:p>
            <a:pPr marL="0" indent="0">
              <a:buNone/>
            </a:pPr>
            <a:r>
              <a:rPr>
                <a:sym typeface="+mn-ea"/>
              </a:rPr>
              <a:t>每月计息一次：（</a:t>
            </a:r>
            <a:r>
              <a:rPr lang="en-US" altLang="zh-CN">
                <a:sym typeface="+mn-ea"/>
              </a:rPr>
              <a:t>1+100%/12</a:t>
            </a:r>
            <a:r>
              <a:rPr>
                <a:sym typeface="+mn-ea"/>
              </a:rPr>
              <a:t>）</a:t>
            </a:r>
            <a:r>
              <a:rPr lang="en-US" altLang="zh-CN">
                <a:sym typeface="+mn-ea"/>
              </a:rPr>
              <a:t>^12 = 2.613035281</a:t>
            </a:r>
            <a:endParaRPr lang="en-US" altLang="zh-CN">
              <a:sym typeface="+mn-ea"/>
            </a:endParaRPr>
          </a:p>
          <a:p>
            <a:pPr marL="0" indent="0">
              <a:buNone/>
            </a:pPr>
            <a:r>
              <a:rPr>
                <a:sym typeface="+mn-ea"/>
              </a:rPr>
              <a:t>每天计息一次：（</a:t>
            </a:r>
            <a:r>
              <a:rPr lang="en-US" altLang="zh-CN">
                <a:sym typeface="+mn-ea"/>
              </a:rPr>
              <a:t>1+100%/365</a:t>
            </a:r>
            <a:r>
              <a:rPr>
                <a:sym typeface="+mn-ea"/>
              </a:rPr>
              <a:t>）</a:t>
            </a:r>
            <a:r>
              <a:rPr lang="en-US" altLang="zh-CN">
                <a:sym typeface="+mn-ea"/>
              </a:rPr>
              <a:t>^365 = 2.714567455</a:t>
            </a:r>
            <a:endParaRPr lang="en-US" altLang="zh-CN">
              <a:sym typeface="+mn-ea"/>
            </a:endParaRPr>
          </a:p>
          <a:p>
            <a:pPr marL="0" indent="0">
              <a:buNone/>
            </a:pPr>
            <a:r>
              <a:rPr>
                <a:sym typeface="+mn-ea"/>
              </a:rPr>
              <a:t>每小时计息一次：（</a:t>
            </a:r>
            <a:r>
              <a:rPr lang="en-US" altLang="zh-CN">
                <a:sym typeface="+mn-ea"/>
              </a:rPr>
              <a:t>1+100%/</a:t>
            </a:r>
            <a:r>
              <a:rPr>
                <a:sym typeface="+mn-ea"/>
              </a:rPr>
              <a:t>（</a:t>
            </a:r>
            <a:r>
              <a:rPr lang="en-US" altLang="zh-CN">
                <a:sym typeface="+mn-ea"/>
              </a:rPr>
              <a:t>365*24</a:t>
            </a:r>
            <a:r>
              <a:rPr>
                <a:sym typeface="+mn-ea"/>
              </a:rPr>
              <a:t>））</a:t>
            </a:r>
            <a:r>
              <a:rPr lang="en-US" altLang="zh-CN">
                <a:sym typeface="+mn-ea"/>
              </a:rPr>
              <a:t>^</a:t>
            </a:r>
            <a:r>
              <a:rPr>
                <a:sym typeface="+mn-ea"/>
              </a:rPr>
              <a:t>（</a:t>
            </a:r>
            <a:r>
              <a:rPr lang="en-US" altLang="zh-CN">
                <a:sym typeface="+mn-ea"/>
              </a:rPr>
              <a:t>365*24</a:t>
            </a:r>
            <a:r>
              <a:rPr>
                <a:sym typeface="+mn-ea"/>
              </a:rPr>
              <a:t>）</a:t>
            </a:r>
            <a:r>
              <a:rPr lang="en-US" altLang="zh-CN">
                <a:sym typeface="+mn-ea"/>
              </a:rPr>
              <a:t> = 2.718120712</a:t>
            </a:r>
            <a:endParaRPr lang="en-US" altLang="zh-CN">
              <a:sym typeface="+mn-ea"/>
            </a:endParaRPr>
          </a:p>
          <a:p>
            <a:pPr marL="0" indent="0">
              <a:buNone/>
            </a:pPr>
            <a:r>
              <a:rPr>
                <a:sym typeface="+mn-ea"/>
              </a:rPr>
              <a:t>每分钟计息一次：（</a:t>
            </a:r>
            <a:r>
              <a:rPr lang="en-US" altLang="zh-CN">
                <a:sym typeface="+mn-ea"/>
              </a:rPr>
              <a:t>1+100%/</a:t>
            </a:r>
            <a:r>
              <a:rPr>
                <a:sym typeface="+mn-ea"/>
              </a:rPr>
              <a:t>（</a:t>
            </a:r>
            <a:r>
              <a:rPr lang="en-US" altLang="zh-CN">
                <a:sym typeface="+mn-ea"/>
              </a:rPr>
              <a:t>365*24*60</a:t>
            </a:r>
            <a:r>
              <a:rPr>
                <a:sym typeface="+mn-ea"/>
              </a:rPr>
              <a:t>））</a:t>
            </a:r>
            <a:r>
              <a:rPr lang="en-US" altLang="zh-CN">
                <a:sym typeface="+mn-ea"/>
              </a:rPr>
              <a:t>^</a:t>
            </a:r>
            <a:r>
              <a:rPr>
                <a:sym typeface="+mn-ea"/>
              </a:rPr>
              <a:t>（</a:t>
            </a:r>
            <a:r>
              <a:rPr lang="en-US" altLang="zh-CN">
                <a:sym typeface="+mn-ea"/>
              </a:rPr>
              <a:t>365*24*60</a:t>
            </a:r>
            <a:r>
              <a:rPr>
                <a:sym typeface="+mn-ea"/>
              </a:rPr>
              <a:t>）</a:t>
            </a:r>
            <a:r>
              <a:rPr lang="en-US" altLang="zh-CN">
                <a:sym typeface="+mn-ea"/>
              </a:rPr>
              <a:t> = 2.718279242579</a:t>
            </a:r>
            <a:endParaRPr lang="en-US" altLang="zh-CN">
              <a:sym typeface="+mn-ea"/>
            </a:endParaRPr>
          </a:p>
          <a:p>
            <a:pPr marL="0" indent="0">
              <a:buNone/>
            </a:pPr>
            <a:r>
              <a:rPr>
                <a:sym typeface="+mn-ea"/>
              </a:rPr>
              <a:t>每秒计息一次：（</a:t>
            </a:r>
            <a:r>
              <a:rPr lang="en-US" altLang="zh-CN">
                <a:sym typeface="+mn-ea"/>
              </a:rPr>
              <a:t>1+100%/</a:t>
            </a:r>
            <a:r>
              <a:rPr>
                <a:sym typeface="+mn-ea"/>
              </a:rPr>
              <a:t>（</a:t>
            </a:r>
            <a:r>
              <a:rPr lang="en-US" altLang="zh-CN">
                <a:sym typeface="+mn-ea"/>
              </a:rPr>
              <a:t>365*24*60*60</a:t>
            </a:r>
            <a:r>
              <a:rPr>
                <a:sym typeface="+mn-ea"/>
              </a:rPr>
              <a:t>））</a:t>
            </a:r>
            <a:r>
              <a:rPr lang="en-US" altLang="zh-CN">
                <a:sym typeface="+mn-ea"/>
              </a:rPr>
              <a:t>^</a:t>
            </a:r>
            <a:r>
              <a:rPr>
                <a:sym typeface="+mn-ea"/>
              </a:rPr>
              <a:t>（</a:t>
            </a:r>
            <a:r>
              <a:rPr lang="en-US" altLang="zh-CN">
                <a:sym typeface="+mn-ea"/>
              </a:rPr>
              <a:t>365*24*60*60</a:t>
            </a:r>
            <a:r>
              <a:rPr>
                <a:sym typeface="+mn-ea"/>
              </a:rPr>
              <a:t>）</a:t>
            </a:r>
            <a:r>
              <a:rPr lang="en-US" altLang="zh-CN">
                <a:sym typeface="+mn-ea"/>
              </a:rPr>
              <a:t> = 2.718281785360970821</a:t>
            </a:r>
            <a:endParaRPr lang="en-US" altLang="zh-CN">
              <a:sym typeface="+mn-ea"/>
            </a:endParaRPr>
          </a:p>
          <a:p>
            <a:pPr marL="0" indent="0">
              <a:buNone/>
            </a:pPr>
            <a:r>
              <a:rPr>
                <a:sym typeface="+mn-ea"/>
              </a:rPr>
              <a:t>可以发现货币终值随着计息频次的增加而增加，但是数列存在极限，这个值称为</a:t>
            </a:r>
            <a:r>
              <a:rPr b="1">
                <a:sym typeface="+mn-ea"/>
              </a:rPr>
              <a:t>自然常数</a:t>
            </a:r>
            <a:r>
              <a:rPr lang="en-US" altLang="zh-CN" b="1">
                <a:sym typeface="+mn-ea"/>
              </a:rPr>
              <a:t>e</a:t>
            </a:r>
            <a:endParaRPr lang="en-US" altLang="zh-CN">
              <a:sym typeface="+mn-ea"/>
            </a:endParaRPr>
          </a:p>
          <a:p>
            <a:pPr marL="0" indent="0">
              <a:buNone/>
            </a:pPr>
            <a:r>
              <a:rPr lang="en-US" altLang="zh-CN">
                <a:sym typeface="+mn-ea"/>
              </a:rPr>
              <a:t>                       </a:t>
            </a:r>
            <a:r>
              <a:rPr lang="en-US" altLang="zh-CN" sz="3200">
                <a:sym typeface="+mn-ea"/>
              </a:rPr>
              <a:t> =2.71828 18284 59045 ……=e</a:t>
            </a:r>
            <a:endParaRPr lang="en-US" altLang="zh-CN" sz="3200"/>
          </a:p>
        </p:txBody>
      </p:sp>
      <p:graphicFrame>
        <p:nvGraphicFramePr>
          <p:cNvPr id="6" name="对象 5">
            <a:hlinkClick r:id="" action="ppaction://ole?verb="/>
          </p:cNvPr>
          <p:cNvGraphicFramePr>
            <a:graphicFrameLocks noChangeAspect="1"/>
          </p:cNvGraphicFramePr>
          <p:nvPr/>
        </p:nvGraphicFramePr>
        <p:xfrm>
          <a:off x="880428" y="5452110"/>
          <a:ext cx="1585595" cy="734060"/>
        </p:xfrm>
        <a:graphic>
          <a:graphicData uri="http://schemas.openxmlformats.org/presentationml/2006/ole">
            <mc:AlternateContent xmlns:mc="http://schemas.openxmlformats.org/markup-compatibility/2006">
              <mc:Choice xmlns:v="urn:schemas-microsoft-com:vml" Requires="v">
                <p:oleObj spid="_x0000_s1026" name="" r:id="rId1" imgW="876300" imgH="405765" progId="Equation.KSEE3">
                  <p:embed/>
                </p:oleObj>
              </mc:Choice>
              <mc:Fallback>
                <p:oleObj name="" r:id="rId1" imgW="876300" imgH="405765" progId="Equation.KSEE3">
                  <p:embed/>
                  <p:pic>
                    <p:nvPicPr>
                      <p:cNvPr id="0" name="图片 1025"/>
                      <p:cNvPicPr/>
                      <p:nvPr/>
                    </p:nvPicPr>
                    <p:blipFill>
                      <a:blip r:embed="rId2"/>
                      <a:stretch>
                        <a:fillRect/>
                      </a:stretch>
                    </p:blipFill>
                    <p:spPr>
                      <a:xfrm>
                        <a:off x="880428" y="5452110"/>
                        <a:ext cx="1585595" cy="734060"/>
                      </a:xfrm>
                      <a:prstGeom prst="rect">
                        <a:avLst/>
                      </a:prstGeom>
                    </p:spPr>
                  </p:pic>
                </p:oleObj>
              </mc:Fallback>
            </mc:AlternateContent>
          </a:graphicData>
        </a:graphic>
      </p:graphicFrame>
    </p:spTree>
    <p:custDataLst>
      <p:tags r:id="rId3"/>
    </p:custData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nvPr>
        </p:nvSpPr>
        <p:spPr/>
        <p:txBody>
          <a:bodyPr/>
          <a:p>
            <a:pPr marL="0" indent="0">
              <a:buNone/>
            </a:pPr>
            <a:r>
              <a:rPr lang="zh-CN" altLang="en-US"/>
              <a:t>李老师饭后散步，先走</a:t>
            </a:r>
            <a:r>
              <a:rPr lang="en-US" altLang="zh-CN"/>
              <a:t>1km</a:t>
            </a:r>
            <a:r>
              <a:t>热身，之后开始正式运动，每小时的速度都是已经走过的路程（变</a:t>
            </a:r>
            <a:r>
              <a:t>加速</a:t>
            </a:r>
            <a:r>
              <a:t>运动）。</a:t>
            </a:r>
          </a:p>
          <a:p>
            <a:pPr marL="0" indent="0">
              <a:buNone/>
            </a:pPr>
            <a:r>
              <a:t>问：</a:t>
            </a:r>
          </a:p>
          <a:p>
            <a:pPr marL="0" indent="0">
              <a:buNone/>
            </a:pPr>
            <a:r>
              <a:rPr lang="en-US" altLang="zh-CN"/>
              <a:t>1</a:t>
            </a:r>
            <a:r>
              <a:t>小时之后一共走了多远？</a:t>
            </a:r>
            <a:r>
              <a:rPr lang="en-US" altLang="zh-CN">
                <a:sym typeface="+mn-ea"/>
              </a:rPr>
              <a:t>e</a:t>
            </a:r>
            <a:endParaRPr lang="en-US" altLang="zh-CN">
              <a:sym typeface="+mn-ea"/>
            </a:endParaRPr>
          </a:p>
          <a:p>
            <a:pPr marL="0" indent="0">
              <a:buNone/>
            </a:pPr>
            <a:r>
              <a:rPr lang="en-US" altLang="zh-CN"/>
              <a:t>2</a:t>
            </a:r>
            <a:r>
              <a:t>小时走了多远？</a:t>
            </a:r>
            <a:r>
              <a:rPr lang="en-US" altLang="zh-CN"/>
              <a:t>e^2</a:t>
            </a:r>
            <a:endParaRPr lang="en-US" altLang="zh-CN"/>
          </a:p>
          <a:p>
            <a:pPr marL="0" indent="0">
              <a:buNone/>
            </a:pPr>
            <a:r>
              <a:rPr lang="en-US" altLang="zh-CN"/>
              <a:t>t</a:t>
            </a:r>
            <a:r>
              <a:t>小时走了多远？</a:t>
            </a:r>
            <a:r>
              <a:rPr lang="en-US" altLang="zh-CN"/>
              <a:t>e^</a:t>
            </a:r>
            <a:r>
              <a:t>（</a:t>
            </a:r>
            <a:r>
              <a:rPr lang="en-US" altLang="zh-CN"/>
              <a:t>r*t)</a:t>
            </a:r>
            <a:endParaRPr lang="en-US" altLang="zh-CN"/>
          </a:p>
        </p:txBody>
      </p:sp>
      <p:sp>
        <p:nvSpPr>
          <p:cNvPr id="5" name="文本框 4"/>
          <p:cNvSpPr txBox="1"/>
          <p:nvPr/>
        </p:nvSpPr>
        <p:spPr>
          <a:xfrm>
            <a:off x="669925" y="374015"/>
            <a:ext cx="7289800" cy="1753235"/>
          </a:xfrm>
          <a:prstGeom prst="rect">
            <a:avLst/>
          </a:prstGeom>
          <a:noFill/>
        </p:spPr>
        <p:txBody>
          <a:bodyPr wrap="square" rtlCol="0">
            <a:spAutoFit/>
          </a:bodyPr>
          <a:p>
            <a:r>
              <a:rPr lang="zh-CN" altLang="en-US" sz="5400">
                <a:solidFill>
                  <a:srgbClr val="FF0000"/>
                </a:solidFill>
              </a:rPr>
              <a:t>连续运动</a:t>
            </a:r>
            <a:r>
              <a:rPr lang="en-US" altLang="zh-CN" sz="5400">
                <a:solidFill>
                  <a:srgbClr val="FF0000"/>
                </a:solidFill>
              </a:rPr>
              <a:t> vs </a:t>
            </a:r>
            <a:r>
              <a:rPr lang="zh-CN" altLang="en-US" sz="5400">
                <a:solidFill>
                  <a:srgbClr val="FF0000"/>
                </a:solidFill>
              </a:rPr>
              <a:t>间断</a:t>
            </a:r>
            <a:r>
              <a:rPr lang="zh-CN" altLang="en-US" sz="5400">
                <a:solidFill>
                  <a:srgbClr val="FF0000"/>
                </a:solidFill>
                <a:sym typeface="+mn-ea"/>
              </a:rPr>
              <a:t>运动</a:t>
            </a:r>
            <a:endParaRPr lang="zh-CN" altLang="en-US" sz="5400">
              <a:solidFill>
                <a:srgbClr val="FF0000"/>
              </a:solidFill>
            </a:endParaRPr>
          </a:p>
          <a:p>
            <a:endParaRPr lang="en-US" altLang="zh-CN" sz="5400">
              <a:solidFill>
                <a:srgbClr val="FF0000"/>
              </a:solidFill>
            </a:endParaRPr>
          </a:p>
        </p:txBody>
      </p:sp>
    </p:spTree>
    <p:custDataLst>
      <p:tags r:id="rId1"/>
    </p:custData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r>
              <a:rPr lang="zh-CN" altLang="en-US"/>
              <a:t>自然常数</a:t>
            </a:r>
            <a:r>
              <a:rPr lang="en-US" altLang="zh-CN"/>
              <a:t>e</a:t>
            </a:r>
            <a:r>
              <a:t>在利息计算中的解释</a:t>
            </a:r>
          </a:p>
        </p:txBody>
      </p:sp>
      <p:sp>
        <p:nvSpPr>
          <p:cNvPr id="4" name="文本框 3"/>
          <p:cNvSpPr txBox="1"/>
          <p:nvPr/>
        </p:nvSpPr>
        <p:spPr>
          <a:xfrm>
            <a:off x="885825" y="2726690"/>
            <a:ext cx="10420985" cy="1198880"/>
          </a:xfrm>
          <a:prstGeom prst="rect">
            <a:avLst/>
          </a:prstGeom>
          <a:noFill/>
        </p:spPr>
        <p:txBody>
          <a:bodyPr wrap="square" rtlCol="0">
            <a:spAutoFit/>
          </a:bodyPr>
          <a:p>
            <a:r>
              <a:rPr lang="en-US" altLang="zh-CN"/>
              <a:t>        </a:t>
            </a:r>
            <a:r>
              <a:rPr lang="zh-CN" altLang="en-US"/>
              <a:t>设</a:t>
            </a:r>
            <a:r>
              <a:rPr lang="en-US" altLang="zh-CN"/>
              <a:t>1</a:t>
            </a:r>
            <a:r>
              <a:rPr lang="zh-CN" altLang="en-US"/>
              <a:t>单位货币存款年化利率是</a:t>
            </a:r>
            <a:r>
              <a:rPr lang="en-US" altLang="zh-CN"/>
              <a:t>100%</a:t>
            </a:r>
            <a:r>
              <a:rPr lang="zh-CN" altLang="en-US"/>
              <a:t>也即是</a:t>
            </a:r>
            <a:r>
              <a:rPr lang="en-US" altLang="zh-CN"/>
              <a:t>1</a:t>
            </a:r>
            <a:r>
              <a:rPr lang="zh-CN" altLang="en-US"/>
              <a:t>，当年的计息周期为</a:t>
            </a:r>
            <a:r>
              <a:rPr lang="en-US" altLang="zh-CN"/>
              <a:t>n</a:t>
            </a:r>
            <a:r>
              <a:rPr lang="zh-CN" altLang="en-US"/>
              <a:t>次，则每次利率为</a:t>
            </a:r>
            <a:r>
              <a:rPr lang="en-US" altLang="zh-CN"/>
              <a:t>1/n</a:t>
            </a:r>
            <a:r>
              <a:rPr lang="zh-CN" altLang="en-US"/>
              <a:t>，</a:t>
            </a:r>
            <a:r>
              <a:rPr lang="zh-CN" altLang="en-US"/>
              <a:t>当一年中计息频次无穷大时，货币的终值有极限，收敛于ｅ。</a:t>
            </a:r>
            <a:endParaRPr lang="zh-CN" altLang="en-US"/>
          </a:p>
          <a:p>
            <a:endParaRPr lang="zh-CN" altLang="en-US"/>
          </a:p>
          <a:p>
            <a:r>
              <a:rPr lang="zh-CN" altLang="en-US"/>
              <a:t>　　但是在实务中，不存在</a:t>
            </a:r>
            <a:r>
              <a:rPr lang="en-US" altLang="zh-CN"/>
              <a:t>100%</a:t>
            </a:r>
            <a:r>
              <a:rPr lang="zh-CN" altLang="en-US"/>
              <a:t>的年化利率，设我们的年化利率是</a:t>
            </a:r>
            <a:r>
              <a:rPr lang="en-US" altLang="zh-CN"/>
              <a:t>r</a:t>
            </a:r>
            <a:r>
              <a:rPr lang="zh-CN" altLang="en-US"/>
              <a:t>，有</a:t>
            </a:r>
            <a:r>
              <a:rPr lang="zh-CN" altLang="en-US"/>
              <a:t>：</a:t>
            </a:r>
            <a:endParaRPr lang="zh-CN" altLang="en-US"/>
          </a:p>
        </p:txBody>
      </p:sp>
      <p:graphicFrame>
        <p:nvGraphicFramePr>
          <p:cNvPr id="10" name="对象 9">
            <a:hlinkClick r:id="" action="ppaction://ole?verb="/>
          </p:cNvPr>
          <p:cNvGraphicFramePr>
            <a:graphicFrameLocks noChangeAspect="1"/>
          </p:cNvGraphicFramePr>
          <p:nvPr/>
        </p:nvGraphicFramePr>
        <p:xfrm>
          <a:off x="3387090" y="1439545"/>
          <a:ext cx="5087620" cy="1049020"/>
        </p:xfrm>
        <a:graphic>
          <a:graphicData uri="http://schemas.openxmlformats.org/presentationml/2006/ole">
            <mc:AlternateContent xmlns:mc="http://schemas.openxmlformats.org/markup-compatibility/2006">
              <mc:Choice xmlns:v="urn:schemas-microsoft-com:vml" Requires="v">
                <p:oleObj spid="_x0000_s11" name="" r:id="rId1" imgW="2095500" imgH="431800" progId="Equation.KSEE3">
                  <p:embed/>
                </p:oleObj>
              </mc:Choice>
              <mc:Fallback>
                <p:oleObj name="" r:id="rId1" imgW="2095500" imgH="431800" progId="Equation.KSEE3">
                  <p:embed/>
                  <p:pic>
                    <p:nvPicPr>
                      <p:cNvPr id="0" name="图片 1025"/>
                      <p:cNvPicPr/>
                      <p:nvPr/>
                    </p:nvPicPr>
                    <p:blipFill>
                      <a:blip r:embed="rId2"/>
                      <a:stretch>
                        <a:fillRect/>
                      </a:stretch>
                    </p:blipFill>
                    <p:spPr>
                      <a:xfrm>
                        <a:off x="3387090" y="1439545"/>
                        <a:ext cx="5087620" cy="1049020"/>
                      </a:xfrm>
                      <a:prstGeom prst="rect">
                        <a:avLst/>
                      </a:prstGeom>
                    </p:spPr>
                  </p:pic>
                </p:oleObj>
              </mc:Fallback>
            </mc:AlternateContent>
          </a:graphicData>
        </a:graphic>
      </p:graphicFrame>
      <p:graphicFrame>
        <p:nvGraphicFramePr>
          <p:cNvPr id="14" name="对象 13">
            <a:hlinkClick r:id="" action="ppaction://ole?verb="/>
          </p:cNvPr>
          <p:cNvGraphicFramePr>
            <a:graphicFrameLocks noChangeAspect="1"/>
          </p:cNvGraphicFramePr>
          <p:nvPr/>
        </p:nvGraphicFramePr>
        <p:xfrm>
          <a:off x="3232785" y="4074795"/>
          <a:ext cx="5396230" cy="1049020"/>
        </p:xfrm>
        <a:graphic>
          <a:graphicData uri="http://schemas.openxmlformats.org/presentationml/2006/ole">
            <mc:AlternateContent xmlns:mc="http://schemas.openxmlformats.org/markup-compatibility/2006">
              <mc:Choice xmlns:v="urn:schemas-microsoft-com:vml" Requires="v">
                <p:oleObj spid="_x0000_s15" name="" r:id="rId3" imgW="2222500" imgH="431800" progId="Equation.KSEE3">
                  <p:embed/>
                </p:oleObj>
              </mc:Choice>
              <mc:Fallback>
                <p:oleObj name="" r:id="rId3" imgW="2222500" imgH="431800" progId="Equation.KSEE3">
                  <p:embed/>
                  <p:pic>
                    <p:nvPicPr>
                      <p:cNvPr id="0" name="图片 1025"/>
                      <p:cNvPicPr/>
                      <p:nvPr/>
                    </p:nvPicPr>
                    <p:blipFill>
                      <a:blip r:embed="rId4"/>
                      <a:stretch>
                        <a:fillRect/>
                      </a:stretch>
                    </p:blipFill>
                    <p:spPr>
                      <a:xfrm>
                        <a:off x="3232785" y="4074795"/>
                        <a:ext cx="5396230" cy="1049020"/>
                      </a:xfrm>
                      <a:prstGeom prst="rect">
                        <a:avLst/>
                      </a:prstGeom>
                    </p:spPr>
                  </p:pic>
                </p:oleObj>
              </mc:Fallback>
            </mc:AlternateContent>
          </a:graphicData>
        </a:graphic>
      </p:graphicFrame>
    </p:spTree>
    <p:custDataLst>
      <p:tags r:id="rId5"/>
    </p:custData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r>
              <a:rPr lang="zh-CN" altLang="en-US"/>
              <a:t>连续复利的计算公式</a:t>
            </a:r>
            <a:endParaRPr lang="zh-CN" altLang="en-US"/>
          </a:p>
        </p:txBody>
      </p:sp>
      <p:sp>
        <p:nvSpPr>
          <p:cNvPr id="3" name="内容占位符 2"/>
          <p:cNvSpPr>
            <a:spLocks noGrp="1"/>
          </p:cNvSpPr>
          <p:nvPr>
            <p:ph idx="1"/>
          </p:nvPr>
        </p:nvSpPr>
        <p:spPr>
          <a:xfrm>
            <a:off x="1240747" y="1178525"/>
            <a:ext cx="10852237" cy="5041355"/>
          </a:xfrm>
        </p:spPr>
        <p:txBody>
          <a:bodyPr/>
          <a:p>
            <a:pPr marL="0" indent="0">
              <a:buNone/>
            </a:pPr>
            <a:endParaRPr lang="zh-CN" altLang="en-US"/>
          </a:p>
          <a:p>
            <a:pPr marL="0" indent="0">
              <a:buNone/>
            </a:pPr>
            <a:endParaRPr lang="zh-CN" altLang="en-US"/>
          </a:p>
          <a:p>
            <a:pPr marL="0" indent="0">
              <a:buNone/>
            </a:pPr>
            <a:endParaRPr lang="zh-CN" altLang="en-US"/>
          </a:p>
          <a:p>
            <a:pPr marL="0" indent="0">
              <a:buNone/>
            </a:pPr>
            <a:endParaRPr lang="zh-CN" altLang="en-US"/>
          </a:p>
          <a:p>
            <a:pPr marL="0" indent="0">
              <a:buNone/>
            </a:pPr>
            <a:endParaRPr lang="zh-CN" altLang="en-US"/>
          </a:p>
          <a:p>
            <a:pPr marL="0" indent="0">
              <a:buNone/>
            </a:pPr>
            <a:r>
              <a:rPr lang="zh-CN" altLang="en-US"/>
              <a:t>                                     其中，</a:t>
            </a:r>
            <a:r>
              <a:rPr lang="en-US" altLang="zh-CN"/>
              <a:t>FV</a:t>
            </a:r>
            <a:r>
              <a:rPr lang="en-US" altLang="zh-CN" baseline="-25000">
                <a:solidFill>
                  <a:schemeClr val="tx1">
                    <a:lumMod val="75000"/>
                    <a:lumOff val="25000"/>
                  </a:schemeClr>
                </a:solidFill>
                <a:uFillTx/>
              </a:rPr>
              <a:t>t</a:t>
            </a:r>
            <a:r>
              <a:rPr lang="en-US" altLang="zh-CN"/>
              <a:t> - </a:t>
            </a:r>
            <a:r>
              <a:t>货币终值</a:t>
            </a:r>
          </a:p>
          <a:p>
            <a:pPr marL="0" indent="0">
              <a:buNone/>
            </a:pPr>
            <a:r>
              <a:t>                                              </a:t>
            </a:r>
            <a:r>
              <a:rPr lang="en-US" altLang="zh-CN"/>
              <a:t>PV - </a:t>
            </a:r>
            <a:r>
              <a:t>货币当前价值</a:t>
            </a:r>
          </a:p>
          <a:p>
            <a:pPr marL="0" indent="0">
              <a:buNone/>
            </a:pPr>
            <a:r>
              <a:t>                                              </a:t>
            </a:r>
            <a:r>
              <a:rPr lang="en-US" altLang="zh-CN"/>
              <a:t>e - </a:t>
            </a:r>
            <a:r>
              <a:t>自然常数</a:t>
            </a:r>
            <a:r>
              <a:rPr>
                <a:latin typeface="微软雅黑" panose="020B0503020204020204" charset="-122"/>
                <a:ea typeface="微软雅黑" panose="020B0503020204020204" charset="-122"/>
              </a:rPr>
              <a:t>≈</a:t>
            </a:r>
            <a:r>
              <a:rPr lang="en-US" altLang="zh-CN"/>
              <a:t>2.718</a:t>
            </a:r>
            <a:endParaRPr lang="en-US" altLang="zh-CN"/>
          </a:p>
          <a:p>
            <a:pPr marL="0" indent="0">
              <a:buNone/>
            </a:pPr>
            <a:r>
              <a:t>                                              </a:t>
            </a:r>
            <a:r>
              <a:rPr lang="en-US" altLang="zh-CN"/>
              <a:t>r - </a:t>
            </a:r>
            <a:r>
              <a:t>单位时长利率</a:t>
            </a:r>
          </a:p>
          <a:p>
            <a:pPr marL="0" indent="0">
              <a:buNone/>
            </a:pPr>
            <a:r>
              <a:t>                                              </a:t>
            </a:r>
            <a:r>
              <a:rPr lang="en-US" altLang="zh-CN"/>
              <a:t>t - </a:t>
            </a:r>
            <a:r>
              <a:t>计息时长</a:t>
            </a:r>
          </a:p>
          <a:p>
            <a:pPr marL="0" indent="0" algn="ctr">
              <a:buNone/>
            </a:pPr>
            <a:r>
              <a:t> </a:t>
            </a:r>
            <a:endParaRPr lang="en-US" altLang="zh-CN"/>
          </a:p>
        </p:txBody>
      </p:sp>
      <p:graphicFrame>
        <p:nvGraphicFramePr>
          <p:cNvPr id="6" name="对象 5">
            <a:hlinkClick r:id="" action="ppaction://ole?verb="/>
          </p:cNvPr>
          <p:cNvGraphicFramePr>
            <a:graphicFrameLocks noChangeAspect="1"/>
          </p:cNvGraphicFramePr>
          <p:nvPr/>
        </p:nvGraphicFramePr>
        <p:xfrm>
          <a:off x="3329623" y="1284288"/>
          <a:ext cx="5090160" cy="1343025"/>
        </p:xfrm>
        <a:graphic>
          <a:graphicData uri="http://schemas.openxmlformats.org/presentationml/2006/ole">
            <mc:AlternateContent xmlns:mc="http://schemas.openxmlformats.org/markup-compatibility/2006">
              <mc:Choice xmlns:v="urn:schemas-microsoft-com:vml" Requires="v">
                <p:oleObj spid="_x0000_s7" name="" r:id="rId1" imgW="914400" imgH="241300" progId="Equation.KSEE3">
                  <p:embed/>
                </p:oleObj>
              </mc:Choice>
              <mc:Fallback>
                <p:oleObj name="" r:id="rId1" imgW="914400" imgH="241300" progId="Equation.KSEE3">
                  <p:embed/>
                  <p:pic>
                    <p:nvPicPr>
                      <p:cNvPr id="0" name="图片 2048"/>
                      <p:cNvPicPr/>
                      <p:nvPr/>
                    </p:nvPicPr>
                    <p:blipFill>
                      <a:blip r:embed="rId2"/>
                      <a:stretch>
                        <a:fillRect/>
                      </a:stretch>
                    </p:blipFill>
                    <p:spPr>
                      <a:xfrm>
                        <a:off x="3329623" y="1284288"/>
                        <a:ext cx="5090160" cy="1343025"/>
                      </a:xfrm>
                      <a:prstGeom prst="rect">
                        <a:avLst/>
                      </a:prstGeom>
                    </p:spPr>
                  </p:pic>
                </p:oleObj>
              </mc:Fallback>
            </mc:AlternateContent>
          </a:graphicData>
        </a:graphic>
      </p:graphicFrame>
    </p:spTree>
    <p:custDataLst>
      <p:tags r:id="rId3"/>
    </p:custData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r>
              <a:rPr lang="zh-CN" altLang="en-US"/>
              <a:t>间断复利 </a:t>
            </a:r>
            <a:r>
              <a:rPr lang="en-US" altLang="zh-CN"/>
              <a:t>VS </a:t>
            </a:r>
            <a:r>
              <a:t>连续</a:t>
            </a:r>
            <a:r>
              <a:t>复利</a:t>
            </a:r>
          </a:p>
        </p:txBody>
      </p:sp>
      <p:sp>
        <p:nvSpPr>
          <p:cNvPr id="3" name="内容占位符 2"/>
          <p:cNvSpPr>
            <a:spLocks noGrp="1"/>
          </p:cNvSpPr>
          <p:nvPr>
            <p:ph idx="1"/>
          </p:nvPr>
        </p:nvSpPr>
        <p:spPr>
          <a:xfrm>
            <a:off x="669925" y="1296035"/>
            <a:ext cx="10852150" cy="705485"/>
          </a:xfrm>
        </p:spPr>
        <p:txBody>
          <a:bodyPr/>
          <a:p>
            <a:pPr marL="0" indent="0">
              <a:buNone/>
            </a:pPr>
            <a:r>
              <a:rPr lang="zh-CN" altLang="en-US"/>
              <a:t>目前我们已经掌握了两种计算利息的方法：间断复利和连续复利，连续复利因为计息频次高，会产生比间断复利更高的终值。</a:t>
            </a:r>
            <a:endParaRPr lang="zh-CN" altLang="en-US"/>
          </a:p>
        </p:txBody>
      </p:sp>
      <p:graphicFrame>
        <p:nvGraphicFramePr>
          <p:cNvPr id="4" name="表格 3"/>
          <p:cNvGraphicFramePr/>
          <p:nvPr>
            <p:custDataLst>
              <p:tags r:id="rId1"/>
            </p:custDataLst>
          </p:nvPr>
        </p:nvGraphicFramePr>
        <p:xfrm>
          <a:off x="1620520" y="2707640"/>
          <a:ext cx="8695055" cy="2537460"/>
        </p:xfrm>
        <a:graphic>
          <a:graphicData uri="http://schemas.openxmlformats.org/drawingml/2006/table">
            <a:tbl>
              <a:tblPr firstRow="1" bandRow="1">
                <a:tableStyleId>{5C22544A-7EE6-4342-B048-85BDC9FD1C3A}</a:tableStyleId>
              </a:tblPr>
              <a:tblGrid>
                <a:gridCol w="2150110"/>
                <a:gridCol w="3113405"/>
                <a:gridCol w="3431540"/>
              </a:tblGrid>
              <a:tr h="634365">
                <a:tc>
                  <a:txBody>
                    <a:bodyPr/>
                    <a:p>
                      <a:pPr algn="ctr">
                        <a:buNone/>
                      </a:pPr>
                      <a:endParaRPr lang="zh-CN" altLang="en-US" sz="2000"/>
                    </a:p>
                  </a:txBody>
                  <a:tcPr anchor="ctr" anchorCtr="0"/>
                </a:tc>
                <a:tc>
                  <a:txBody>
                    <a:bodyPr/>
                    <a:p>
                      <a:pPr algn="ctr">
                        <a:buNone/>
                      </a:pPr>
                      <a:r>
                        <a:rPr lang="zh-CN" altLang="en-US" sz="2000"/>
                        <a:t>间断复利计息</a:t>
                      </a:r>
                      <a:endParaRPr lang="zh-CN" altLang="en-US" sz="2000"/>
                    </a:p>
                  </a:txBody>
                  <a:tcPr anchor="ctr" anchorCtr="0"/>
                </a:tc>
                <a:tc>
                  <a:txBody>
                    <a:bodyPr/>
                    <a:p>
                      <a:pPr algn="ctr">
                        <a:buNone/>
                      </a:pPr>
                      <a:r>
                        <a:rPr lang="zh-CN" altLang="en-US" sz="2000"/>
                        <a:t>连续复利计息</a:t>
                      </a:r>
                      <a:endParaRPr lang="zh-CN" altLang="en-US" sz="2000"/>
                    </a:p>
                  </a:txBody>
                  <a:tcPr anchor="ctr" anchorCtr="0"/>
                </a:tc>
              </a:tr>
              <a:tr h="634365">
                <a:tc>
                  <a:txBody>
                    <a:bodyPr/>
                    <a:p>
                      <a:pPr algn="ctr">
                        <a:buNone/>
                      </a:pPr>
                      <a:r>
                        <a:rPr lang="zh-CN" altLang="en-US" sz="2000"/>
                        <a:t>公式</a:t>
                      </a:r>
                      <a:endParaRPr lang="zh-CN" altLang="en-US" sz="2000"/>
                    </a:p>
                  </a:txBody>
                  <a:tcPr anchor="ctr" anchorCtr="0"/>
                </a:tc>
                <a:tc>
                  <a:txBody>
                    <a:bodyPr/>
                    <a:p>
                      <a:pPr algn="ctr">
                        <a:buNone/>
                      </a:pPr>
                      <a:endParaRPr lang="zh-CN" altLang="en-US" sz="2000"/>
                    </a:p>
                  </a:txBody>
                  <a:tcPr anchor="ctr" anchorCtr="0"/>
                </a:tc>
                <a:tc>
                  <a:txBody>
                    <a:bodyPr/>
                    <a:p>
                      <a:pPr algn="ctr">
                        <a:buNone/>
                      </a:pPr>
                      <a:endParaRPr lang="zh-CN" altLang="en-US" sz="2000"/>
                    </a:p>
                  </a:txBody>
                  <a:tcPr anchor="ctr" anchorCtr="0"/>
                </a:tc>
              </a:tr>
              <a:tr h="634365">
                <a:tc>
                  <a:txBody>
                    <a:bodyPr/>
                    <a:p>
                      <a:pPr algn="ctr">
                        <a:buNone/>
                      </a:pPr>
                      <a:r>
                        <a:rPr lang="en-US" altLang="zh-CN" sz="2000"/>
                        <a:t>1</a:t>
                      </a:r>
                      <a:r>
                        <a:rPr lang="zh-CN" altLang="en-US" sz="2000"/>
                        <a:t>年（</a:t>
                      </a:r>
                      <a:r>
                        <a:rPr lang="en-US" altLang="zh-CN" sz="2000"/>
                        <a:t>i=5%,t=1</a:t>
                      </a:r>
                      <a:r>
                        <a:rPr lang="zh-CN" altLang="en-US" sz="2000"/>
                        <a:t>）</a:t>
                      </a:r>
                      <a:endParaRPr lang="zh-CN" altLang="en-US" sz="2000"/>
                    </a:p>
                  </a:txBody>
                  <a:tcPr anchor="ctr" anchorCtr="0"/>
                </a:tc>
                <a:tc>
                  <a:txBody>
                    <a:bodyPr/>
                    <a:p>
                      <a:pPr algn="ctr">
                        <a:buNone/>
                      </a:pPr>
                      <a:r>
                        <a:rPr lang="en-US" altLang="zh-CN" sz="2000"/>
                        <a:t>5.00%</a:t>
                      </a:r>
                      <a:endParaRPr lang="en-US" altLang="zh-CN" sz="2000"/>
                    </a:p>
                  </a:txBody>
                  <a:tcPr anchor="ctr" anchorCtr="0"/>
                </a:tc>
                <a:tc>
                  <a:txBody>
                    <a:bodyPr/>
                    <a:p>
                      <a:pPr algn="ctr">
                        <a:buNone/>
                      </a:pPr>
                      <a:r>
                        <a:rPr lang="en-US" altLang="zh-CN" sz="2000"/>
                        <a:t>5.127%</a:t>
                      </a:r>
                      <a:endParaRPr lang="en-US" altLang="zh-CN" sz="2000"/>
                    </a:p>
                  </a:txBody>
                  <a:tcPr anchor="ctr" anchorCtr="0"/>
                </a:tc>
              </a:tr>
              <a:tr h="634365">
                <a:tc>
                  <a:txBody>
                    <a:bodyPr/>
                    <a:p>
                      <a:pPr algn="ctr">
                        <a:buNone/>
                      </a:pPr>
                      <a:r>
                        <a:rPr lang="en-US" altLang="zh-CN" sz="2000"/>
                        <a:t>5</a:t>
                      </a:r>
                      <a:r>
                        <a:rPr lang="zh-CN" altLang="en-US" sz="2000"/>
                        <a:t>年</a:t>
                      </a:r>
                      <a:r>
                        <a:rPr lang="en-US" altLang="zh-CN" sz="2000"/>
                        <a:t>(i=5%,t=5)</a:t>
                      </a:r>
                      <a:endParaRPr lang="en-US" altLang="zh-CN" sz="2000"/>
                    </a:p>
                  </a:txBody>
                  <a:tcPr anchor="ctr" anchorCtr="0"/>
                </a:tc>
                <a:tc>
                  <a:txBody>
                    <a:bodyPr/>
                    <a:p>
                      <a:pPr algn="ctr">
                        <a:buNone/>
                      </a:pPr>
                      <a:r>
                        <a:rPr lang="en-US" altLang="zh-CN" sz="2000"/>
                        <a:t>27.628%</a:t>
                      </a:r>
                      <a:endParaRPr lang="en-US" altLang="zh-CN" sz="2000"/>
                    </a:p>
                  </a:txBody>
                  <a:tcPr anchor="ctr" anchorCtr="0"/>
                </a:tc>
                <a:tc>
                  <a:txBody>
                    <a:bodyPr/>
                    <a:p>
                      <a:pPr algn="ctr">
                        <a:buNone/>
                      </a:pPr>
                      <a:r>
                        <a:rPr lang="en-US" altLang="zh-CN" sz="2000"/>
                        <a:t>28.403%</a:t>
                      </a:r>
                      <a:endParaRPr lang="en-US" altLang="zh-CN" sz="2000"/>
                    </a:p>
                  </a:txBody>
                  <a:tcPr anchor="ctr" anchorCtr="0"/>
                </a:tc>
              </a:tr>
            </a:tbl>
          </a:graphicData>
        </a:graphic>
      </p:graphicFrame>
      <p:graphicFrame>
        <p:nvGraphicFramePr>
          <p:cNvPr id="6" name="对象 5">
            <a:hlinkClick r:id="" action="ppaction://ole?verb="/>
          </p:cNvPr>
          <p:cNvGraphicFramePr>
            <a:graphicFrameLocks noChangeAspect="1"/>
          </p:cNvGraphicFramePr>
          <p:nvPr/>
        </p:nvGraphicFramePr>
        <p:xfrm>
          <a:off x="7606665" y="3394710"/>
          <a:ext cx="2084070" cy="549910"/>
        </p:xfrm>
        <a:graphic>
          <a:graphicData uri="http://schemas.openxmlformats.org/presentationml/2006/ole">
            <mc:AlternateContent xmlns:mc="http://schemas.openxmlformats.org/markup-compatibility/2006">
              <mc:Choice xmlns:v="urn:schemas-microsoft-com:vml" Requires="v">
                <p:oleObj spid="_x0000_s7" name="" r:id="rId2" imgW="914400" imgH="241300" progId="Equation.KSEE3">
                  <p:embed/>
                </p:oleObj>
              </mc:Choice>
              <mc:Fallback>
                <p:oleObj name="" r:id="rId2" imgW="914400" imgH="241300" progId="Equation.KSEE3">
                  <p:embed/>
                  <p:pic>
                    <p:nvPicPr>
                      <p:cNvPr id="0" name="图片 2048"/>
                      <p:cNvPicPr/>
                      <p:nvPr/>
                    </p:nvPicPr>
                    <p:blipFill>
                      <a:blip r:embed="rId3"/>
                      <a:stretch>
                        <a:fillRect/>
                      </a:stretch>
                    </p:blipFill>
                    <p:spPr>
                      <a:xfrm>
                        <a:off x="7606665" y="3394710"/>
                        <a:ext cx="2084070" cy="549910"/>
                      </a:xfrm>
                      <a:prstGeom prst="rect">
                        <a:avLst/>
                      </a:prstGeom>
                    </p:spPr>
                  </p:pic>
                </p:oleObj>
              </mc:Fallback>
            </mc:AlternateContent>
          </a:graphicData>
        </a:graphic>
      </p:graphicFrame>
      <p:graphicFrame>
        <p:nvGraphicFramePr>
          <p:cNvPr id="5" name="对象 4">
            <a:hlinkClick r:id="" action="ppaction://ole?verb="/>
          </p:cNvPr>
          <p:cNvGraphicFramePr>
            <a:graphicFrameLocks noChangeAspect="1"/>
          </p:cNvGraphicFramePr>
          <p:nvPr/>
        </p:nvGraphicFramePr>
        <p:xfrm>
          <a:off x="4107498" y="3394393"/>
          <a:ext cx="2604135" cy="550545"/>
        </p:xfrm>
        <a:graphic>
          <a:graphicData uri="http://schemas.openxmlformats.org/presentationml/2006/ole">
            <mc:AlternateContent xmlns:mc="http://schemas.openxmlformats.org/markup-compatibility/2006">
              <mc:Choice xmlns:v="urn:schemas-microsoft-com:vml" Requires="v">
                <p:oleObj spid="_x0000_s1025" name="" r:id="rId4" imgW="1143000" imgH="241300" progId="Equation.KSEE3">
                  <p:embed/>
                </p:oleObj>
              </mc:Choice>
              <mc:Fallback>
                <p:oleObj name="" r:id="rId4" imgW="1143000" imgH="241300" progId="Equation.KSEE3">
                  <p:embed/>
                  <p:pic>
                    <p:nvPicPr>
                      <p:cNvPr id="0" name="图片 1024"/>
                      <p:cNvPicPr/>
                      <p:nvPr/>
                    </p:nvPicPr>
                    <p:blipFill>
                      <a:blip r:embed="rId5"/>
                      <a:stretch>
                        <a:fillRect/>
                      </a:stretch>
                    </p:blipFill>
                    <p:spPr>
                      <a:xfrm>
                        <a:off x="4107498" y="3394393"/>
                        <a:ext cx="2604135" cy="550545"/>
                      </a:xfrm>
                      <a:prstGeom prst="rect">
                        <a:avLst/>
                      </a:prstGeom>
                    </p:spPr>
                  </p:pic>
                </p:oleObj>
              </mc:Fallback>
            </mc:AlternateContent>
          </a:graphicData>
        </a:graphic>
      </p:graphicFrame>
      <p:sp>
        <p:nvSpPr>
          <p:cNvPr id="8" name="文本框 7"/>
          <p:cNvSpPr txBox="1"/>
          <p:nvPr/>
        </p:nvSpPr>
        <p:spPr>
          <a:xfrm>
            <a:off x="3595370" y="2220595"/>
            <a:ext cx="5792470" cy="368300"/>
          </a:xfrm>
          <a:prstGeom prst="rect">
            <a:avLst/>
          </a:prstGeom>
          <a:noFill/>
        </p:spPr>
        <p:txBody>
          <a:bodyPr wrap="square" rtlCol="0">
            <a:spAutoFit/>
          </a:bodyPr>
          <a:p>
            <a:r>
              <a:rPr lang="zh-CN" altLang="en-US"/>
              <a:t>设年利率是</a:t>
            </a:r>
            <a:r>
              <a:rPr lang="en-US" altLang="zh-CN"/>
              <a:t>5%</a:t>
            </a:r>
            <a:r>
              <a:rPr lang="zh-CN" altLang="en-US"/>
              <a:t>两种计息方式的利息差异</a:t>
            </a:r>
            <a:endParaRPr lang="zh-CN" altLang="en-US"/>
          </a:p>
        </p:txBody>
      </p:sp>
    </p:spTree>
    <p:custDataLst>
      <p:tags r:id="rId6"/>
    </p:custData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r>
              <a:rPr lang="zh-CN" altLang="en-US"/>
              <a:t>远期与期货定价理论</a:t>
            </a:r>
            <a:r>
              <a:rPr lang="en-US" altLang="zh-CN"/>
              <a:t>——</a:t>
            </a:r>
            <a:r>
              <a:t>无套利定价理论</a:t>
            </a:r>
          </a:p>
        </p:txBody>
      </p:sp>
      <p:sp>
        <p:nvSpPr>
          <p:cNvPr id="3" name="内容占位符 2"/>
          <p:cNvSpPr>
            <a:spLocks noGrp="1"/>
          </p:cNvSpPr>
          <p:nvPr>
            <p:ph idx="1"/>
          </p:nvPr>
        </p:nvSpPr>
        <p:spPr/>
        <p:txBody>
          <a:bodyPr/>
          <a:p>
            <a:pPr marL="0" indent="0">
              <a:buNone/>
            </a:pPr>
            <a:r>
              <a:rPr lang="zh-CN" altLang="en-US"/>
              <a:t>远期与期货的定价理论主要包括</a:t>
            </a:r>
            <a:r>
              <a:rPr lang="zh-CN" altLang="en-US" b="1"/>
              <a:t>无套利定价理论</a:t>
            </a:r>
            <a:r>
              <a:rPr lang="zh-CN" altLang="en-US"/>
              <a:t>和</a:t>
            </a:r>
            <a:r>
              <a:rPr lang="zh-CN" altLang="en-US" b="1"/>
              <a:t>持有成本理论。</a:t>
            </a:r>
            <a:endParaRPr lang="zh-CN" altLang="en-US" b="1"/>
          </a:p>
          <a:p>
            <a:pPr marL="0" indent="0">
              <a:buNone/>
            </a:pPr>
            <a:r>
              <a:rPr lang="zh-CN" altLang="en-US" b="1"/>
              <a:t>根据无套利定价理论，如果两种金融资产未来某一时点的现金流完全相同（称为互为复制），则当前的价格必相同。</a:t>
            </a:r>
            <a:r>
              <a:rPr lang="zh-CN" altLang="en-US"/>
              <a:t>当两项资产的价格存在差异时，投资者可以通过</a:t>
            </a:r>
            <a:r>
              <a:rPr lang="en-US" altLang="zh-CN"/>
              <a:t>“</a:t>
            </a:r>
            <a:r>
              <a:t>买低卖高</a:t>
            </a:r>
            <a:r>
              <a:rPr lang="en-US" altLang="zh-CN"/>
              <a:t>”</a:t>
            </a:r>
            <a:r>
              <a:t>获得无风险收益，即存在套利机会。如果市场是有效率的话，市场价格必然由于套利行为做出相应调整，重新回到均衡的价格状态，套利机会随之消失。</a:t>
            </a:r>
          </a:p>
          <a:p>
            <a:pPr marL="0" indent="0">
              <a:buNone/>
            </a:pPr>
            <a:endParaRPr lang="zh-CN" altLang="en-US"/>
          </a:p>
        </p:txBody>
      </p:sp>
    </p:spTree>
    <p:custDataLst>
      <p:tags r:id="rId1"/>
    </p:custDataLst>
  </p:cSld>
  <p:clrMapOvr>
    <a:masterClrMapping/>
  </p:clrMapOvr>
</p:sld>
</file>

<file path=ppt/tags/tag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1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1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1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2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3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3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3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3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3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3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4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4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5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187308"/>
</p:tagLst>
</file>

<file path=ppt/tags/tag5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187308"/>
</p:tagLst>
</file>

<file path=ppt/tags/tag5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5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6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61.xml><?xml version="1.0" encoding="utf-8"?>
<p:tagLst xmlns:p="http://schemas.openxmlformats.org/presentationml/2006/main">
  <p:tag name="KSO_WM_TEMPLATE_THUMBS_INDEX" val="1"/>
  <p:tag name="KSO_WM_TEMPLATE_SUBCATEGORY" val="0"/>
  <p:tag name="KSO_WM_TAG_VERSION" val="1.0"/>
  <p:tag name="KSO_WM_BEAUTIFY_FLAG" val="#wm#"/>
  <p:tag name="KSO_WM_TEMPLATE_CATEGORY" val="custom"/>
  <p:tag name="KSO_WM_TEMPLATE_INDEX" val="20187308"/>
</p:tagLst>
</file>

<file path=ppt/tags/tag62.xml><?xml version="1.0" encoding="utf-8"?>
<p:tagLst xmlns:p="http://schemas.openxmlformats.org/presentationml/2006/main">
  <p:tag name="KSO_WM_UNIT_ISCONTENTSTITLE" val="0"/>
  <p:tag name="KSO_WM_UNIT_PRESET_TEXT" val="空白演示"/>
  <p:tag name="KSO_WM_UNIT_NOCLEAR" val="0"/>
  <p:tag name="KSO_WM_UNIT_VALUE" val="13"/>
  <p:tag name="KSO_WM_UNIT_HIGHLIGHT" val="0"/>
  <p:tag name="KSO_WM_UNIT_COMPATIBLE" val="0"/>
  <p:tag name="KSO_WM_UNIT_DIAGRAM_ISNUMVISUAL" val="0"/>
  <p:tag name="KSO_WM_UNIT_DIAGRAM_ISREFERUNIT" val="0"/>
  <p:tag name="KSO_WM_UNIT_TYPE" val="a"/>
  <p:tag name="KSO_WM_UNIT_INDEX" val="1"/>
  <p:tag name="KSO_WM_UNIT_ID" val="custom20187308_1*a*1"/>
  <p:tag name="KSO_WM_TEMPLATE_CATEGORY" val="custom"/>
  <p:tag name="KSO_WM_TEMPLATE_INDEX" val="20187308"/>
  <p:tag name="KSO_WM_UNIT_LAYERLEVEL" val="1"/>
  <p:tag name="KSO_WM_TAG_VERSION" val="1.0"/>
  <p:tag name="KSO_WM_BEAUTIFY_FLAG" val="#wm#"/>
</p:tagLst>
</file>

<file path=ppt/tags/tag63.xml><?xml version="1.0" encoding="utf-8"?>
<p:tagLst xmlns:p="http://schemas.openxmlformats.org/presentationml/2006/main">
  <p:tag name="KSO_WM_UNIT_ISCONTENTSTITLE" val="0"/>
  <p:tag name="KSO_WM_UNIT_PRESET_TEXT" val="在此输入您的封面副标题"/>
  <p:tag name="KSO_WM_UNIT_NOCLEAR" val="0"/>
  <p:tag name="KSO_WM_UNIT_VALUE" val="156"/>
  <p:tag name="KSO_WM_UNIT_HIGHLIGHT" val="0"/>
  <p:tag name="KSO_WM_UNIT_COMPATIBLE" val="0"/>
  <p:tag name="KSO_WM_UNIT_DIAGRAM_ISNUMVISUAL" val="0"/>
  <p:tag name="KSO_WM_UNIT_DIAGRAM_ISREFERUNIT" val="0"/>
  <p:tag name="KSO_WM_UNIT_TYPE" val="b"/>
  <p:tag name="KSO_WM_UNIT_INDEX" val="1"/>
  <p:tag name="KSO_WM_UNIT_ID" val="custom20187308_1*b*1"/>
  <p:tag name="KSO_WM_TEMPLATE_CATEGORY" val="custom"/>
  <p:tag name="KSO_WM_TEMPLATE_INDEX" val="20187308"/>
  <p:tag name="KSO_WM_UNIT_LAYERLEVEL" val="1"/>
  <p:tag name="KSO_WM_TAG_VERSION" val="1.0"/>
  <p:tag name="KSO_WM_BEAUTIFY_FLAG" val="#wm#"/>
</p:tagLst>
</file>

<file path=ppt/tags/tag64.xml><?xml version="1.0" encoding="utf-8"?>
<p:tagLst xmlns:p="http://schemas.openxmlformats.org/presentationml/2006/main">
  <p:tag name="KSO_WM_TEMPLATE_THUMBS_INDEX" val="1"/>
  <p:tag name="KSO_WM_SLIDE_ID" val="custom20187308_1"/>
  <p:tag name="KSO_WM_TEMPLATE_SUBCATEGORY" val="0"/>
  <p:tag name="KSO_WM_SLIDE_TYPE" val="title"/>
  <p:tag name="KSO_WM_SLIDE_SUBTYPE" val="defaultBlank"/>
  <p:tag name="KSO_WM_SLIDE_ITEM_CNT" val="0"/>
  <p:tag name="KSO_WM_SLIDE_INDEX" val="1"/>
  <p:tag name="KSO_WM_TAG_VERSION" val="1.0"/>
  <p:tag name="KSO_WM_BEAUTIFY_FLAG" val="#wm#"/>
  <p:tag name="KSO_WM_TEMPLATE_CATEGORY" val="custom"/>
  <p:tag name="KSO_WM_TEMPLATE_INDEX" val="20187308"/>
  <p:tag name="KSO_WM_SLIDE_LAYOUT" val="a_b"/>
  <p:tag name="KSO_WM_SLIDE_LAYOUT_CNT" val="1_1"/>
</p:tagLst>
</file>

<file path=ppt/tags/tag65.xml><?xml version="1.0" encoding="utf-8"?>
<p:tagLst xmlns:p="http://schemas.openxmlformats.org/presentationml/2006/main">
  <p:tag name="KSO_WM_BEAUTIFY_FLAG" val="#wm#"/>
  <p:tag name="KSO_WM_TEMPLATE_CATEGORY" val="custom"/>
  <p:tag name="KSO_WM_TEMPLATE_INDEX" val="20187308"/>
</p:tagLst>
</file>

<file path=ppt/tags/tag66.xml><?xml version="1.0" encoding="utf-8"?>
<p:tagLst xmlns:p="http://schemas.openxmlformats.org/presentationml/2006/main">
  <p:tag name="KSO_WM_BEAUTIFY_FLAG" val="#wm#"/>
  <p:tag name="KSO_WM_TEMPLATE_CATEGORY" val="custom"/>
  <p:tag name="KSO_WM_TEMPLATE_INDEX" val="20187308"/>
</p:tagLst>
</file>

<file path=ppt/tags/tag67.xml><?xml version="1.0" encoding="utf-8"?>
<p:tagLst xmlns:p="http://schemas.openxmlformats.org/presentationml/2006/main">
  <p:tag name="KSO_WM_BEAUTIFY_FLAG" val="#wm#"/>
  <p:tag name="KSO_WM_TEMPLATE_CATEGORY" val="custom"/>
  <p:tag name="KSO_WM_TEMPLATE_INDEX" val="20187308"/>
</p:tagLst>
</file>

<file path=ppt/tags/tag68.xml><?xml version="1.0" encoding="utf-8"?>
<p:tagLst xmlns:p="http://schemas.openxmlformats.org/presentationml/2006/main">
  <p:tag name="KSO_WM_BEAUTIFY_FLAG" val="#wm#"/>
  <p:tag name="KSO_WM_TEMPLATE_CATEGORY" val="custom"/>
  <p:tag name="KSO_WM_TEMPLATE_INDEX" val="20187308"/>
</p:tagLst>
</file>

<file path=ppt/tags/tag69.xml><?xml version="1.0" encoding="utf-8"?>
<p:tagLst xmlns:p="http://schemas.openxmlformats.org/presentationml/2006/main">
  <p:tag name="KSO_WM_BEAUTIFY_FLAG" val="#wm#"/>
  <p:tag name="KSO_WM_TEMPLATE_CATEGORY" val="custom"/>
  <p:tag name="KSO_WM_TEMPLATE_INDEX" val="20187308"/>
</p:tagLst>
</file>

<file path=ppt/tags/tag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0.xml><?xml version="1.0" encoding="utf-8"?>
<p:tagLst xmlns:p="http://schemas.openxmlformats.org/presentationml/2006/main">
  <p:tag name="KSO_WM_BEAUTIFY_FLAG" val="#wm#"/>
  <p:tag name="KSO_WM_TEMPLATE_CATEGORY" val="custom"/>
  <p:tag name="KSO_WM_TEMPLATE_INDEX" val="20187308"/>
</p:tagLst>
</file>

<file path=ppt/tags/tag71.xml><?xml version="1.0" encoding="utf-8"?>
<p:tagLst xmlns:p="http://schemas.openxmlformats.org/presentationml/2006/main">
  <p:tag name="KSO_WM_UNIT_TABLE_BEAUTIFY" val="smartTable{457632eb-42af-43ea-ac91-6d101889550e}"/>
</p:tagLst>
</file>

<file path=ppt/tags/tag72.xml><?xml version="1.0" encoding="utf-8"?>
<p:tagLst xmlns:p="http://schemas.openxmlformats.org/presentationml/2006/main">
  <p:tag name="KSO_WM_BEAUTIFY_FLAG" val="#wm#"/>
  <p:tag name="KSO_WM_TEMPLATE_CATEGORY" val="custom"/>
  <p:tag name="KSO_WM_TEMPLATE_INDEX" val="20187308"/>
</p:tagLst>
</file>

<file path=ppt/tags/tag73.xml><?xml version="1.0" encoding="utf-8"?>
<p:tagLst xmlns:p="http://schemas.openxmlformats.org/presentationml/2006/main">
  <p:tag name="KSO_WM_BEAUTIFY_FLAG" val="#wm#"/>
  <p:tag name="KSO_WM_TEMPLATE_CATEGORY" val="custom"/>
  <p:tag name="KSO_WM_TEMPLATE_INDEX" val="20187308"/>
</p:tagLst>
</file>

<file path=ppt/tags/tag74.xml><?xml version="1.0" encoding="utf-8"?>
<p:tagLst xmlns:p="http://schemas.openxmlformats.org/presentationml/2006/main">
  <p:tag name="KSO_WM_UNIT_TABLE_BEAUTIFY" val="smartTable{713cbc79-daa8-4b71-b3bb-ad4e7ab4411b}"/>
</p:tagLst>
</file>

<file path=ppt/tags/tag75.xml><?xml version="1.0" encoding="utf-8"?>
<p:tagLst xmlns:p="http://schemas.openxmlformats.org/presentationml/2006/main">
  <p:tag name="KSO_WM_BEAUTIFY_FLAG" val="#wm#"/>
  <p:tag name="KSO_WM_TEMPLATE_CATEGORY" val="custom"/>
  <p:tag name="KSO_WM_TEMPLATE_INDEX" val="20187308"/>
</p:tagLst>
</file>

<file path=ppt/tags/tag76.xml><?xml version="1.0" encoding="utf-8"?>
<p:tagLst xmlns:p="http://schemas.openxmlformats.org/presentationml/2006/main">
  <p:tag name="KSO_WM_BEAUTIFY_FLAG" val="#wm#"/>
  <p:tag name="KSO_WM_TEMPLATE_CATEGORY" val="custom"/>
  <p:tag name="KSO_WM_TEMPLATE_INDEX" val="20187308"/>
</p:tagLst>
</file>

<file path=ppt/tags/tag77.xml><?xml version="1.0" encoding="utf-8"?>
<p:tagLst xmlns:p="http://schemas.openxmlformats.org/presentationml/2006/main">
  <p:tag name="KSO_WM_BEAUTIFY_FLAG" val="#wm#"/>
  <p:tag name="KSO_WM_TEMPLATE_CATEGORY" val="custom"/>
  <p:tag name="KSO_WM_TEMPLATE_INDEX" val="20187308"/>
</p:tagLst>
</file>

<file path=ppt/tags/tag78.xml><?xml version="1.0" encoding="utf-8"?>
<p:tagLst xmlns:p="http://schemas.openxmlformats.org/presentationml/2006/main">
  <p:tag name="KSO_WM_BEAUTIFY_FLAG" val="#wm#"/>
  <p:tag name="KSO_WM_TEMPLATE_CATEGORY" val="custom"/>
  <p:tag name="KSO_WM_TEMPLATE_INDEX" val="20187308"/>
</p:tagLst>
</file>

<file path=ppt/tags/tag79.xml><?xml version="1.0" encoding="utf-8"?>
<p:tagLst xmlns:p="http://schemas.openxmlformats.org/presentationml/2006/main">
  <p:tag name="KSO_WM_BEAUTIFY_FLAG" val="#wm#"/>
  <p:tag name="KSO_WM_TEMPLATE_CATEGORY" val="custom"/>
  <p:tag name="KSO_WM_TEMPLATE_INDEX" val="20187308"/>
</p:tagLst>
</file>

<file path=ppt/tags/tag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80.xml><?xml version="1.0" encoding="utf-8"?>
<p:tagLst xmlns:p="http://schemas.openxmlformats.org/presentationml/2006/main">
  <p:tag name="KSO_WM_BEAUTIFY_FLAG" val="#wm#"/>
  <p:tag name="KSO_WM_TEMPLATE_CATEGORY" val="custom"/>
  <p:tag name="KSO_WM_TEMPLATE_INDEX" val="20187308"/>
</p:tagLst>
</file>

<file path=ppt/tags/tag81.xml><?xml version="1.0" encoding="utf-8"?>
<p:tagLst xmlns:p="http://schemas.openxmlformats.org/presentationml/2006/main">
  <p:tag name="KSO_WM_BEAUTIFY_FLAG" val="#wm#"/>
  <p:tag name="KSO_WM_TEMPLATE_CATEGORY" val="custom"/>
  <p:tag name="KSO_WM_TEMPLATE_INDEX" val="20187308"/>
</p:tagLst>
</file>

<file path=ppt/tags/tag82.xml><?xml version="1.0" encoding="utf-8"?>
<p:tagLst xmlns:p="http://schemas.openxmlformats.org/presentationml/2006/main">
  <p:tag name="KSO_WM_BEAUTIFY_FLAG" val="#wm#"/>
  <p:tag name="KSO_WM_TEMPLATE_CATEGORY" val="custom"/>
  <p:tag name="KSO_WM_TEMPLATE_INDEX" val="20187308"/>
</p:tagLst>
</file>

<file path=ppt/tags/tag83.xml><?xml version="1.0" encoding="utf-8"?>
<p:tagLst xmlns:p="http://schemas.openxmlformats.org/presentationml/2006/main">
  <p:tag name="KSO_WM_BEAUTIFY_FLAG" val="#wm#"/>
  <p:tag name="KSO_WM_TEMPLATE_CATEGORY" val="custom"/>
  <p:tag name="KSO_WM_TEMPLATE_INDEX" val="20187308"/>
</p:tagLst>
</file>

<file path=ppt/tags/tag84.xml><?xml version="1.0" encoding="utf-8"?>
<p:tagLst xmlns:p="http://schemas.openxmlformats.org/presentationml/2006/main">
  <p:tag name="KSO_WM_BEAUTIFY_FLAG" val="#wm#"/>
  <p:tag name="KSO_WM_TEMPLATE_CATEGORY" val="custom"/>
  <p:tag name="KSO_WM_TEMPLATE_INDEX" val="20187308"/>
</p:tagLst>
</file>

<file path=ppt/tags/tag85.xml><?xml version="1.0" encoding="utf-8"?>
<p:tagLst xmlns:p="http://schemas.openxmlformats.org/presentationml/2006/main">
  <p:tag name="KSO_WM_BEAUTIFY_FLAG" val="#wm#"/>
  <p:tag name="KSO_WM_TEMPLATE_CATEGORY" val="custom"/>
  <p:tag name="KSO_WM_TEMPLATE_INDEX" val="20187308"/>
</p:tagLst>
</file>

<file path=ppt/tags/tag86.xml><?xml version="1.0" encoding="utf-8"?>
<p:tagLst xmlns:p="http://schemas.openxmlformats.org/presentationml/2006/main">
  <p:tag name="KSO_WM_BEAUTIFY_FLAG" val="#wm#"/>
  <p:tag name="KSO_WM_TEMPLATE_CATEGORY" val="custom"/>
  <p:tag name="KSO_WM_TEMPLATE_INDEX" val="20187308"/>
</p:tagLst>
</file>

<file path=ppt/tags/tag87.xml><?xml version="1.0" encoding="utf-8"?>
<p:tagLst xmlns:p="http://schemas.openxmlformats.org/presentationml/2006/main">
  <p:tag name="KSO_WM_BEAUTIFY_FLAG" val="#wm#"/>
  <p:tag name="KSO_WM_TEMPLATE_CATEGORY" val="custom"/>
  <p:tag name="KSO_WM_TEMPLATE_INDEX" val="20187308"/>
</p:tagLst>
</file>

<file path=ppt/tags/tag88.xml><?xml version="1.0" encoding="utf-8"?>
<p:tagLst xmlns:p="http://schemas.openxmlformats.org/presentationml/2006/main">
  <p:tag name="KSO_WM_BEAUTIFY_FLAG" val="#wm#"/>
  <p:tag name="KSO_WM_TEMPLATE_CATEGORY" val="custom"/>
  <p:tag name="KSO_WM_TEMPLATE_INDEX" val="20187308"/>
</p:tagLst>
</file>

<file path=ppt/tags/tag89.xml><?xml version="1.0" encoding="utf-8"?>
<p:tagLst xmlns:p="http://schemas.openxmlformats.org/presentationml/2006/main">
  <p:tag name="KSO_WM_BEAUTIFY_FLAG" val="#wm#"/>
  <p:tag name="KSO_WM_TEMPLATE_CATEGORY" val="custom"/>
  <p:tag name="KSO_WM_TEMPLATE_INDEX" val="20187308"/>
</p:tagLst>
</file>

<file path=ppt/tags/tag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90.xml><?xml version="1.0" encoding="utf-8"?>
<p:tagLst xmlns:p="http://schemas.openxmlformats.org/presentationml/2006/main">
  <p:tag name="KSO_WM_BEAUTIFY_FLAG" val="#wm#"/>
  <p:tag name="KSO_WM_TEMPLATE_CATEGORY" val="custom"/>
  <p:tag name="KSO_WM_TEMPLATE_INDEX" val="20187308"/>
</p:tagLst>
</file>

<file path=ppt/tags/tag91.xml><?xml version="1.0" encoding="utf-8"?>
<p:tagLst xmlns:p="http://schemas.openxmlformats.org/presentationml/2006/main">
  <p:tag name="KSO_WM_BEAUTIFY_FLAG" val="#wm#"/>
  <p:tag name="KSO_WM_TEMPLATE_CATEGORY" val="custom"/>
  <p:tag name="KSO_WM_TEMPLATE_INDEX" val="20187308"/>
</p:tagLst>
</file>

<file path=ppt/tags/tag92.xml><?xml version="1.0" encoding="utf-8"?>
<p:tagLst xmlns:p="http://schemas.openxmlformats.org/presentationml/2006/main">
  <p:tag name="KSO_WM_BEAUTIFY_FLAG" val="#wm#"/>
  <p:tag name="KSO_WM_TEMPLATE_CATEGORY" val="custom"/>
  <p:tag name="KSO_WM_TEMPLATE_INDEX" val="20187308"/>
</p:tagLst>
</file>

<file path=ppt/tags/tag93.xml><?xml version="1.0" encoding="utf-8"?>
<p:tagLst xmlns:p="http://schemas.openxmlformats.org/presentationml/2006/main">
  <p:tag name="COMMONDATA" val="eyJoZGlkIjoiNjVjYWEzNDAyMTdkYzY5ZTU4MWViMmU4ZTJhNjhkY2IifQ=="/>
</p:tagLst>
</file>

<file path=ppt/theme/theme1.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自定义 9">
      <a:majorFont>
        <a:latin typeface="Arial"/>
        <a:ea typeface="微软雅黑"/>
        <a:cs typeface=""/>
      </a:majorFont>
      <a:minorFont>
        <a:latin typeface="Arial"/>
        <a:ea typeface="微软雅黑"/>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等线"/>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4989</Words>
  <Application>WPS 演示</Application>
  <PresentationFormat>宽屏</PresentationFormat>
  <Paragraphs>324</Paragraphs>
  <Slides>27</Slides>
  <Notes>1</Notes>
  <HiddenSlides>0</HiddenSlides>
  <MMClips>0</MMClips>
  <ScaleCrop>false</ScaleCrop>
  <HeadingPairs>
    <vt:vector size="8" baseType="variant">
      <vt:variant>
        <vt:lpstr>已用的字体</vt:lpstr>
      </vt:variant>
      <vt:variant>
        <vt:i4>7</vt:i4>
      </vt:variant>
      <vt:variant>
        <vt:lpstr>主题</vt:lpstr>
      </vt:variant>
      <vt:variant>
        <vt:i4>1</vt:i4>
      </vt:variant>
      <vt:variant>
        <vt:lpstr>嵌入 OLE 服务器</vt:lpstr>
      </vt:variant>
      <vt:variant>
        <vt:i4>42</vt:i4>
      </vt:variant>
      <vt:variant>
        <vt:lpstr>幻灯片标题</vt:lpstr>
      </vt:variant>
      <vt:variant>
        <vt:i4>27</vt:i4>
      </vt:variant>
    </vt:vector>
  </HeadingPairs>
  <TitlesOfParts>
    <vt:vector size="77" baseType="lpstr">
      <vt:lpstr>Arial</vt:lpstr>
      <vt:lpstr>宋体</vt:lpstr>
      <vt:lpstr>Wingdings</vt:lpstr>
      <vt:lpstr>微软雅黑</vt:lpstr>
      <vt:lpstr>黑体</vt:lpstr>
      <vt:lpstr>等线</vt:lpstr>
      <vt:lpstr>Arial Unicode MS</vt:lpstr>
      <vt:lpstr>Office 主题​​</vt:lpstr>
      <vt:lpstr>Equation.KSEE3</vt:lpstr>
      <vt:lpstr>Equation.KSEE3</vt:lpstr>
      <vt:lpstr>Equation.KSEE3</vt:lpstr>
      <vt:lpstr>Equation.KSEE3</vt:lpstr>
      <vt:lpstr>Equation.KSEE3</vt:lpstr>
      <vt:lpstr>Equation.KSEE3</vt:lpstr>
      <vt:lpstr>Equation.KSEE3</vt:lpstr>
      <vt:lpstr>Equation.KSEE3</vt:lpstr>
      <vt:lpstr>Equation.KSEE3</vt:lpstr>
      <vt:lpstr>Equation.KSEE3</vt:lpstr>
      <vt:lpstr>Equation.KSEE3</vt:lpstr>
      <vt:lpstr>Equation.KSEE3</vt:lpstr>
      <vt:lpstr>Equation.KSEE3</vt:lpstr>
      <vt:lpstr>Equation.KSEE3</vt:lpstr>
      <vt:lpstr>Equation.KSEE3</vt:lpstr>
      <vt:lpstr>Equation.KSEE3</vt:lpstr>
      <vt:lpstr>Equation.KSEE3</vt:lpstr>
      <vt:lpstr>Equation.KSEE3</vt:lpstr>
      <vt:lpstr>Equation.KSEE3</vt:lpstr>
      <vt:lpstr>Equation.KSEE3</vt:lpstr>
      <vt:lpstr>Equation.KSEE3</vt:lpstr>
      <vt:lpstr>Equation.KSEE3</vt:lpstr>
      <vt:lpstr>Equation.KSEE3</vt:lpstr>
      <vt:lpstr>Equation.KSEE3</vt:lpstr>
      <vt:lpstr>Equation.KSEE3</vt:lpstr>
      <vt:lpstr>Equation.KSEE3</vt:lpstr>
      <vt:lpstr>Equation.KSEE3</vt:lpstr>
      <vt:lpstr>Equation.KSEE3</vt:lpstr>
      <vt:lpstr>Equation.KSEE3</vt:lpstr>
      <vt:lpstr>Equation.KSEE3</vt:lpstr>
      <vt:lpstr>Equation.KSEE3</vt:lpstr>
      <vt:lpstr>Equation.KSEE3</vt:lpstr>
      <vt:lpstr>Equation.KSEE3</vt:lpstr>
      <vt:lpstr>Equation.KSEE3</vt:lpstr>
      <vt:lpstr>Equation.KSEE3</vt:lpstr>
      <vt:lpstr>Equation.KSEE3</vt:lpstr>
      <vt:lpstr>Equation.KSEE3</vt:lpstr>
      <vt:lpstr>Equation.KSEE3</vt:lpstr>
      <vt:lpstr>Equation.KSEE3</vt:lpstr>
      <vt:lpstr>Equation.KSEE3</vt:lpstr>
      <vt:lpstr>Equation.KSEE3</vt:lpstr>
      <vt:lpstr>Equation.KSEE3</vt:lpstr>
      <vt:lpstr>第二章 衍生品定价理论</vt:lpstr>
      <vt:lpstr>PowerPoint 演示文稿</vt:lpstr>
      <vt:lpstr>思考问题</vt:lpstr>
      <vt:lpstr>思考是否计息频次越高，复利越多？</vt:lpstr>
      <vt:lpstr>PowerPoint 演示文稿</vt:lpstr>
      <vt:lpstr>自然常数e在利息计算中的解释</vt:lpstr>
      <vt:lpstr>连续复利的计算公式</vt:lpstr>
      <vt:lpstr>间断复利 VS 连续复利</vt:lpstr>
      <vt:lpstr>远期与期货定价理论——无套利定价理论</vt:lpstr>
      <vt:lpstr>远期与期货定价理论——无套利定价理论</vt:lpstr>
      <vt:lpstr>远期与期货定价理论——持有成本理论</vt:lpstr>
      <vt:lpstr>权益资产的远期价格</vt:lpstr>
      <vt:lpstr>权益资产的远期价格</vt:lpstr>
      <vt:lpstr>权益资产的远期价格</vt:lpstr>
      <vt:lpstr>权益资产的远期价格</vt:lpstr>
      <vt:lpstr>国债期货的定价</vt:lpstr>
      <vt:lpstr>国债期货的定价</vt:lpstr>
      <vt:lpstr>国债期货的定价</vt:lpstr>
      <vt:lpstr>商品期货的定价</vt:lpstr>
      <vt:lpstr>商品期货的定价</vt:lpstr>
      <vt:lpstr>外汇期货的定价</vt:lpstr>
      <vt:lpstr>外汇期货的定价</vt:lpstr>
      <vt:lpstr>不完全市场假设下的定价</vt:lpstr>
      <vt:lpstr>不完全市场假设下的定价</vt:lpstr>
      <vt:lpstr>不完全市场假设下的定价</vt:lpstr>
      <vt:lpstr>本节内容回顾</vt:lpstr>
      <vt:lpstr>课后练习</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李健</cp:lastModifiedBy>
  <cp:revision>57</cp:revision>
  <dcterms:created xsi:type="dcterms:W3CDTF">2019-06-19T02:08:00Z</dcterms:created>
  <dcterms:modified xsi:type="dcterms:W3CDTF">2022-10-01T08:06:49Z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2052-11.1.0.12358</vt:lpwstr>
  </property>
  <property fmtid="{D5CDD505-2E9C-101B-9397-08002B2CF9AE}" pid="3" name="ICV">
    <vt:lpwstr>08E3BAD21AB44EB88B70D6611B9C03C8</vt:lpwstr>
  </property>
</Properties>
</file>