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3"/>
  </p:sldMasterIdLst>
  <p:notesMasterIdLst>
    <p:notesMasterId r:id="rId5"/>
  </p:notesMasterIdLst>
  <p:sldIdLst>
    <p:sldId id="368" r:id="rId4"/>
    <p:sldId id="364" r:id="rId6"/>
    <p:sldId id="493" r:id="rId7"/>
    <p:sldId id="494" r:id="rId8"/>
    <p:sldId id="363" r:id="rId9"/>
  </p:sldIdLst>
  <p:sldSz cx="12192000" cy="6858000"/>
  <p:notesSz cx="6858000" cy="9144000"/>
  <p:custDataLst>
    <p:tags r:id="rId13"/>
  </p:custDataLst>
  <p:defaultTextStyle>
    <a:defPPr>
      <a:defRPr lang="zh-CN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8" userDrawn="1">
          <p15:clr>
            <a:srgbClr val="A4A3A4"/>
          </p15:clr>
        </p15:guide>
        <p15:guide id="2" pos="393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1849B"/>
    <a:srgbClr val="526580"/>
    <a:srgbClr val="2B4663"/>
    <a:srgbClr val="323F4B"/>
    <a:srgbClr val="00B6A5"/>
    <a:srgbClr val="43536A"/>
    <a:srgbClr val="FFFFFF"/>
    <a:srgbClr val="F9FAFB"/>
    <a:srgbClr val="DBEFF9"/>
    <a:srgbClr val="5537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72" autoAdjust="0"/>
    <p:restoredTop sz="94662" autoAdjust="0"/>
  </p:normalViewPr>
  <p:slideViewPr>
    <p:cSldViewPr snapToGrid="0" showGuides="1">
      <p:cViewPr varScale="1">
        <p:scale>
          <a:sx n="63" d="100"/>
          <a:sy n="63" d="100"/>
        </p:scale>
        <p:origin x="776" y="48"/>
      </p:cViewPr>
      <p:guideLst>
        <p:guide orient="horz" pos="2208"/>
        <p:guide pos="393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86" d="100"/>
        <a:sy n="18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3" Type="http://schemas.openxmlformats.org/officeDocument/2006/relationships/tags" Target="tags/tag33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E8BE76-29C8-41AB-8544-889D89FA4F96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530" y="1143000"/>
            <a:ext cx="548694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3AD677-048F-409F-AACD-0A0B5EF61C8C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0700" y="685800"/>
            <a:ext cx="6096600" cy="3429000"/>
          </a:xfrm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zh-CN" altLang="en-US"/>
          </a:p>
        </p:txBody>
      </p:sp>
      <p:sp>
        <p:nvSpPr>
          <p:cNvPr id="12292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1pPr>
            <a:lvl2pPr marL="742950" indent="-28575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2pPr>
            <a:lvl3pPr marL="1143000" indent="-22860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3pPr>
            <a:lvl4pPr marL="1600200" indent="-22860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4pPr>
            <a:lvl5pPr marL="2057400" indent="-22860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9pPr>
          </a:lstStyle>
          <a:p>
            <a:fld id="{8E734D7E-DDC1-43BA-BA84-4A1CFE3D3418}" type="slidenum">
              <a:rPr lang="zh-CN" altLang="en-US" sz="1200">
                <a:latin typeface="Calibri" panose="020F0502020204030204" pitchFamily="34" charset="0"/>
                <a:ea typeface="宋体" panose="02010600030101010101" pitchFamily="2" charset="-122"/>
              </a:rPr>
            </a:fld>
            <a:endParaRPr lang="zh-CN" altLang="en-US" sz="120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0700" y="685800"/>
            <a:ext cx="6096600" cy="3429000"/>
          </a:xfrm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zh-CN" altLang="en-US"/>
          </a:p>
        </p:txBody>
      </p:sp>
      <p:sp>
        <p:nvSpPr>
          <p:cNvPr id="12292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1pPr>
            <a:lvl2pPr marL="742950" indent="-28575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2pPr>
            <a:lvl3pPr marL="1143000" indent="-22860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3pPr>
            <a:lvl4pPr marL="1600200" indent="-22860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4pPr>
            <a:lvl5pPr marL="2057400" indent="-22860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9pPr>
          </a:lstStyle>
          <a:p>
            <a:fld id="{8E734D7E-DDC1-43BA-BA84-4A1CFE3D3418}" type="slidenum">
              <a:rPr lang="zh-CN" altLang="en-US" sz="1200">
                <a:solidFill>
                  <a:prstClr val="black"/>
                </a:solidFill>
                <a:latin typeface="Calibri" panose="020F0502020204030204" pitchFamily="34" charset="0"/>
                <a:ea typeface="宋体" panose="02010600030101010101" pitchFamily="2" charset="-122"/>
              </a:rPr>
            </a:fld>
            <a:endParaRPr lang="zh-CN" altLang="en-US" sz="1200">
              <a:solidFill>
                <a:prstClr val="black"/>
              </a:solidFill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7" Type="http://schemas.openxmlformats.org/officeDocument/2006/relationships/image" Target="file:///C:\Users\1V994W2\PycharmProjects\PPT_Background_Generation/pic_temp/1_pic_quater_right_up.png" TargetMode="External"/><Relationship Id="rId6" Type="http://schemas.openxmlformats.org/officeDocument/2006/relationships/image" Target="../media/image2.png"/><Relationship Id="rId5" Type="http://schemas.openxmlformats.org/officeDocument/2006/relationships/tags" Target="../tags/tag4.xml"/><Relationship Id="rId4" Type="http://schemas.openxmlformats.org/officeDocument/2006/relationships/image" Target="file:///C:\Users\1V994W2\PycharmProjects\PPT_Background_Generation/pic_temp/0_pic_quater_left_up.png" TargetMode="External"/><Relationship Id="rId3" Type="http://schemas.openxmlformats.org/officeDocument/2006/relationships/image" Target="../media/image1.png"/><Relationship Id="rId2" Type="http://schemas.openxmlformats.org/officeDocument/2006/relationships/tags" Target="../tags/tag3.xml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7" Type="http://schemas.openxmlformats.org/officeDocument/2006/relationships/image" Target="file:///C:\Users\1V994W2\PycharmProjects\PPT_Background_Generation/pic_temp/1_pic_quater_right_up.png" TargetMode="External"/><Relationship Id="rId6" Type="http://schemas.openxmlformats.org/officeDocument/2006/relationships/image" Target="../media/image2.png"/><Relationship Id="rId5" Type="http://schemas.openxmlformats.org/officeDocument/2006/relationships/tags" Target="../tags/tag2.xml"/><Relationship Id="rId4" Type="http://schemas.openxmlformats.org/officeDocument/2006/relationships/image" Target="file:///C:\Users\1V994W2\PycharmProjects\PPT_Background_Generation/pic_temp/0_pic_quater_left_up.png" TargetMode="External"/><Relationship Id="rId3" Type="http://schemas.openxmlformats.org/officeDocument/2006/relationships/image" Target="../media/image1.png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角三角形 1"/>
          <p:cNvSpPr/>
          <p:nvPr userDrawn="1"/>
        </p:nvSpPr>
        <p:spPr>
          <a:xfrm flipH="1">
            <a:off x="10954527" y="5535066"/>
            <a:ext cx="1238674" cy="1323287"/>
          </a:xfrm>
          <a:prstGeom prst="rtTriangle">
            <a:avLst/>
          </a:prstGeom>
          <a:solidFill>
            <a:srgbClr val="43536A"/>
          </a:solidFill>
          <a:ln>
            <a:solidFill>
              <a:srgbClr val="43536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35">
              <a:solidFill>
                <a:schemeClr val="bg2">
                  <a:lumMod val="25000"/>
                </a:schemeClr>
              </a:solidFill>
            </a:endParaRPr>
          </a:p>
        </p:txBody>
      </p:sp>
      <p:grpSp>
        <p:nvGrpSpPr>
          <p:cNvPr id="8" name="组合 7"/>
          <p:cNvGrpSpPr/>
          <p:nvPr userDrawn="1"/>
        </p:nvGrpSpPr>
        <p:grpSpPr>
          <a:xfrm>
            <a:off x="265880" y="-446216"/>
            <a:ext cx="1454717" cy="852637"/>
            <a:chOff x="244" y="-590"/>
            <a:chExt cx="2015" cy="1180"/>
          </a:xfrm>
        </p:grpSpPr>
        <p:sp>
          <p:nvSpPr>
            <p:cNvPr id="4" name="直角三角形 3"/>
            <p:cNvSpPr/>
            <p:nvPr userDrawn="1"/>
          </p:nvSpPr>
          <p:spPr>
            <a:xfrm rot="13500000" flipV="1">
              <a:off x="1079" y="-590"/>
              <a:ext cx="1180" cy="1180"/>
            </a:xfrm>
            <a:prstGeom prst="rtTriangle">
              <a:avLst/>
            </a:prstGeom>
            <a:solidFill>
              <a:srgbClr val="52658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335">
                <a:solidFill>
                  <a:prstClr val="white"/>
                </a:solidFill>
              </a:endParaRPr>
            </a:p>
          </p:txBody>
        </p:sp>
        <p:sp>
          <p:nvSpPr>
            <p:cNvPr id="3" name="直角三角形 2"/>
            <p:cNvSpPr/>
            <p:nvPr userDrawn="1"/>
          </p:nvSpPr>
          <p:spPr>
            <a:xfrm rot="13500000" flipV="1">
              <a:off x="244" y="-590"/>
              <a:ext cx="1180" cy="1180"/>
            </a:xfrm>
            <a:prstGeom prst="rtTriangle">
              <a:avLst/>
            </a:prstGeom>
            <a:solidFill>
              <a:srgbClr val="43536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335">
                <a:solidFill>
                  <a:prstClr val="white"/>
                </a:solidFill>
              </a:endParaRPr>
            </a:p>
          </p:txBody>
        </p:sp>
      </p:grp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745999" y="154101"/>
            <a:ext cx="9796051" cy="484318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665"/>
            </a:lvl1pPr>
          </a:lstStyle>
          <a:p>
            <a:r>
              <a:rPr lang="zh-CN" altLang="en-US"/>
              <a:t>单击此处编辑母版标题样式</a:t>
            </a:r>
            <a:endParaRPr lang="zh-CN" altLang="en-US" dirty="0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871" y="457224"/>
            <a:ext cx="3932625" cy="160028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698" y="987476"/>
            <a:ext cx="6172808" cy="4873876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835" indent="0">
              <a:buNone/>
              <a:defRPr sz="2000"/>
            </a:lvl7pPr>
            <a:lvl8pPr marL="3201035" indent="0">
              <a:buNone/>
              <a:defRPr sz="2000"/>
            </a:lvl8pPr>
            <a:lvl9pPr marL="3658235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39871" y="2057506"/>
            <a:ext cx="3932625" cy="381178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835" indent="0">
              <a:buNone/>
              <a:defRPr sz="1000"/>
            </a:lvl7pPr>
            <a:lvl8pPr marL="3201035" indent="0">
              <a:buNone/>
              <a:defRPr sz="1000"/>
            </a:lvl8pPr>
            <a:lvl9pPr marL="3658235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5759" y="365144"/>
            <a:ext cx="2629159" cy="58121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83" y="365144"/>
            <a:ext cx="7735062" cy="58121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角三角形 1"/>
          <p:cNvSpPr/>
          <p:nvPr userDrawn="1"/>
        </p:nvSpPr>
        <p:spPr>
          <a:xfrm flipH="1">
            <a:off x="10954527" y="5535066"/>
            <a:ext cx="1238674" cy="1323287"/>
          </a:xfrm>
          <a:prstGeom prst="rtTriangle">
            <a:avLst/>
          </a:prstGeom>
          <a:solidFill>
            <a:srgbClr val="43536A"/>
          </a:solidFill>
          <a:ln>
            <a:solidFill>
              <a:srgbClr val="43536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35">
              <a:solidFill>
                <a:schemeClr val="bg2">
                  <a:lumMod val="25000"/>
                </a:schemeClr>
              </a:solidFill>
            </a:endParaRPr>
          </a:p>
        </p:txBody>
      </p:sp>
      <p:grpSp>
        <p:nvGrpSpPr>
          <p:cNvPr id="8" name="组合 7"/>
          <p:cNvGrpSpPr/>
          <p:nvPr userDrawn="1"/>
        </p:nvGrpSpPr>
        <p:grpSpPr>
          <a:xfrm>
            <a:off x="265880" y="-446216"/>
            <a:ext cx="1454717" cy="852637"/>
            <a:chOff x="244" y="-590"/>
            <a:chExt cx="2015" cy="1180"/>
          </a:xfrm>
        </p:grpSpPr>
        <p:sp>
          <p:nvSpPr>
            <p:cNvPr id="4" name="直角三角形 3"/>
            <p:cNvSpPr/>
            <p:nvPr userDrawn="1"/>
          </p:nvSpPr>
          <p:spPr>
            <a:xfrm rot="13500000" flipV="1">
              <a:off x="1079" y="-590"/>
              <a:ext cx="1180" cy="1180"/>
            </a:xfrm>
            <a:prstGeom prst="rtTriangle">
              <a:avLst/>
            </a:prstGeom>
            <a:solidFill>
              <a:srgbClr val="52658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335">
                <a:solidFill>
                  <a:prstClr val="white"/>
                </a:solidFill>
              </a:endParaRPr>
            </a:p>
          </p:txBody>
        </p:sp>
        <p:sp>
          <p:nvSpPr>
            <p:cNvPr id="3" name="直角三角形 2"/>
            <p:cNvSpPr/>
            <p:nvPr userDrawn="1"/>
          </p:nvSpPr>
          <p:spPr>
            <a:xfrm rot="13500000" flipV="1">
              <a:off x="244" y="-590"/>
              <a:ext cx="1180" cy="1180"/>
            </a:xfrm>
            <a:prstGeom prst="rtTriangle">
              <a:avLst/>
            </a:prstGeom>
            <a:solidFill>
              <a:srgbClr val="43536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335">
                <a:solidFill>
                  <a:prstClr val="white"/>
                </a:solidFill>
              </a:endParaRPr>
            </a:p>
          </p:txBody>
        </p:sp>
      </p:grp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745999" y="154101"/>
            <a:ext cx="9796051" cy="484318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665"/>
            </a:lvl1pPr>
          </a:lstStyle>
          <a:p>
            <a:r>
              <a:rPr lang="zh-CN" altLang="en-US"/>
              <a:t>单击此处编辑母版标题样式</a:t>
            </a:r>
            <a:endParaRPr lang="zh-CN" altLang="en-US" dirty="0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/>
          <p:cNvPicPr/>
          <p:nvPr userDrawn="1">
            <p:custDataLst>
              <p:tags r:id="rId2"/>
            </p:custDataLst>
          </p:nvPr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20128" cy="623607"/>
          </a:xfrm>
          <a:prstGeom prst="rect">
            <a:avLst/>
          </a:prstGeom>
        </p:spPr>
      </p:pic>
      <p:pic>
        <p:nvPicPr>
          <p:cNvPr id="6" name="图片 5"/>
          <p:cNvPicPr/>
          <p:nvPr userDrawn="1">
            <p:custDataLst>
              <p:tags r:id="rId5"/>
            </p:custDataLst>
          </p:nvPr>
        </p:nvPicPr>
        <p:blipFill>
          <a:blip r:embed="rId6" r:link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2508" y="0"/>
            <a:ext cx="720128" cy="623607"/>
          </a:xfrm>
          <a:prstGeom prst="rect">
            <a:avLst/>
          </a:prstGeom>
        </p:spPr>
      </p:pic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34114" y="78536"/>
            <a:ext cx="9796051" cy="484318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altLang="en-US" dirty="0"/>
          </a:p>
        </p:txBody>
      </p:sp>
      <p:cxnSp>
        <p:nvCxnSpPr>
          <p:cNvPr id="8" name="直接连接符 7"/>
          <p:cNvCxnSpPr/>
          <p:nvPr/>
        </p:nvCxnSpPr>
        <p:spPr>
          <a:xfrm>
            <a:off x="707390" y="553085"/>
            <a:ext cx="10728000" cy="0"/>
          </a:xfrm>
          <a:prstGeom prst="line">
            <a:avLst/>
          </a:prstGeom>
          <a:ln w="127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 advClick="0" advTm="0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150" y="1122420"/>
            <a:ext cx="9144900" cy="238772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150" y="3602223"/>
            <a:ext cx="9144900" cy="1655848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835" indent="0" algn="ctr">
              <a:buNone/>
              <a:defRPr sz="1600"/>
            </a:lvl7pPr>
            <a:lvl8pPr marL="3201035" indent="0" algn="ctr">
              <a:buNone/>
              <a:defRPr sz="1600"/>
            </a:lvl8pPr>
            <a:lvl9pPr marL="3658235" indent="0" algn="ctr">
              <a:buNone/>
              <a:defRPr sz="1600"/>
            </a:lvl9pPr>
          </a:lstStyle>
          <a:p>
            <a:r>
              <a:rPr lang="zh-CN" altLang="en-US"/>
              <a:t>单击以编辑母版副标题样式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933" y="1709827"/>
            <a:ext cx="10516635" cy="2852884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1933" y="4589700"/>
            <a:ext cx="10516635" cy="1500264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8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10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82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838283" y="1825719"/>
            <a:ext cx="5182110" cy="4351563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172808" y="1825719"/>
            <a:ext cx="5182110" cy="4351563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871" y="365144"/>
            <a:ext cx="10516635" cy="1325631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9872" y="1681249"/>
            <a:ext cx="5158295" cy="82395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835" indent="0">
              <a:buNone/>
              <a:defRPr sz="1600" b="1"/>
            </a:lvl7pPr>
            <a:lvl8pPr marL="3201035" indent="0">
              <a:buNone/>
              <a:defRPr sz="1600" b="1"/>
            </a:lvl8pPr>
            <a:lvl9pPr marL="3658235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839872" y="2505204"/>
            <a:ext cx="5158295" cy="368477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808" y="1681249"/>
            <a:ext cx="5183698" cy="82395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835" indent="0">
              <a:buNone/>
              <a:defRPr sz="1600" b="1"/>
            </a:lvl7pPr>
            <a:lvl8pPr marL="3201035" indent="0">
              <a:buNone/>
              <a:defRPr sz="1600" b="1"/>
            </a:lvl8pPr>
            <a:lvl9pPr marL="3658235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172808" y="2505204"/>
            <a:ext cx="5183698" cy="368477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  <p:sp>
        <p:nvSpPr>
          <p:cNvPr id="11" name="矩形 10"/>
          <p:cNvSpPr/>
          <p:nvPr userDrawn="1"/>
        </p:nvSpPr>
        <p:spPr>
          <a:xfrm>
            <a:off x="8565985" y="5089247"/>
            <a:ext cx="1033616" cy="281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/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模板下载：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www.1ppt.com/moban/          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行业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www.1ppt.com/hangye/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节日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www.1ppt.com/jieri/          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素材：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www.1ppt.com/sucai/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背景图片：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www.1ppt.com/beijing/        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图表：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www.1ppt.com/tubiao/     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精美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下载：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         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www.1ppt.com/powerpoint/     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课件：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www.1ppt.com/kejian/             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字体下载：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www.1ppt.com/ziti/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工作总结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www.1ppt.com/xiazai/zongjie/ 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工作计划：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www.1ppt.com/xiazai/jihua/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商务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www.1ppt.com/moban/shangwu/  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个人简历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www.1ppt.com/xiazai/jianli/ 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毕业答辩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www.1ppt.com/xiazai/dabian/  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工作汇报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www.1ppt.com/xiazai/huibao/   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/>
          <p:cNvPicPr/>
          <p:nvPr userDrawn="1">
            <p:custDataLst>
              <p:tags r:id="rId2"/>
            </p:custDataLst>
          </p:nvPr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20128" cy="623607"/>
          </a:xfrm>
          <a:prstGeom prst="rect">
            <a:avLst/>
          </a:prstGeom>
        </p:spPr>
      </p:pic>
      <p:pic>
        <p:nvPicPr>
          <p:cNvPr id="6" name="图片 5"/>
          <p:cNvPicPr/>
          <p:nvPr userDrawn="1">
            <p:custDataLst>
              <p:tags r:id="rId5"/>
            </p:custDataLst>
          </p:nvPr>
        </p:nvPicPr>
        <p:blipFill>
          <a:blip r:embed="rId6" r:link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2508" y="0"/>
            <a:ext cx="720128" cy="623607"/>
          </a:xfrm>
          <a:prstGeom prst="rect">
            <a:avLst/>
          </a:prstGeom>
        </p:spPr>
      </p:pic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719839" y="107111"/>
            <a:ext cx="9796051" cy="484318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2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 dirty="0"/>
          </a:p>
        </p:txBody>
      </p:sp>
      <p:cxnSp>
        <p:nvCxnSpPr>
          <p:cNvPr id="8" name="直接连接符 7"/>
          <p:cNvCxnSpPr/>
          <p:nvPr/>
        </p:nvCxnSpPr>
        <p:spPr>
          <a:xfrm>
            <a:off x="707390" y="553085"/>
            <a:ext cx="10728000" cy="0"/>
          </a:xfrm>
          <a:prstGeom prst="line">
            <a:avLst/>
          </a:prstGeom>
          <a:ln w="127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 advClick="0" advTm="0"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871" y="457224"/>
            <a:ext cx="3932625" cy="160028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183698" y="987476"/>
            <a:ext cx="6172808" cy="487387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39871" y="2057506"/>
            <a:ext cx="3932625" cy="381178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835" indent="0">
              <a:buNone/>
              <a:defRPr sz="1000"/>
            </a:lvl7pPr>
            <a:lvl8pPr marL="3201035" indent="0">
              <a:buNone/>
              <a:defRPr sz="1000"/>
            </a:lvl8pPr>
            <a:lvl9pPr marL="3658235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871" y="457224"/>
            <a:ext cx="3932625" cy="160028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698" y="987476"/>
            <a:ext cx="6172808" cy="4873876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835" indent="0">
              <a:buNone/>
              <a:defRPr sz="2000"/>
            </a:lvl7pPr>
            <a:lvl8pPr marL="3201035" indent="0">
              <a:buNone/>
              <a:defRPr sz="2000"/>
            </a:lvl8pPr>
            <a:lvl9pPr marL="3658235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39871" y="2057506"/>
            <a:ext cx="3932625" cy="381178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835" indent="0">
              <a:buNone/>
              <a:defRPr sz="1000"/>
            </a:lvl7pPr>
            <a:lvl8pPr marL="3201035" indent="0">
              <a:buNone/>
              <a:defRPr sz="1000"/>
            </a:lvl8pPr>
            <a:lvl9pPr marL="3658235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5759" y="365144"/>
            <a:ext cx="2629159" cy="58121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83" y="365144"/>
            <a:ext cx="7735062" cy="58121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150" y="1122420"/>
            <a:ext cx="9144900" cy="238772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150" y="3602223"/>
            <a:ext cx="9144900" cy="1655848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835" indent="0" algn="ctr">
              <a:buNone/>
              <a:defRPr sz="1600"/>
            </a:lvl7pPr>
            <a:lvl8pPr marL="3201035" indent="0" algn="ctr">
              <a:buNone/>
              <a:defRPr sz="1600"/>
            </a:lvl8pPr>
            <a:lvl9pPr marL="3658235" indent="0" algn="ctr">
              <a:buNone/>
              <a:defRPr sz="1600"/>
            </a:lvl9pPr>
          </a:lstStyle>
          <a:p>
            <a:r>
              <a:rPr lang="zh-CN" altLang="en-US"/>
              <a:t>单击以编辑母版副标题样式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933" y="1709827"/>
            <a:ext cx="10516635" cy="2852884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1933" y="4589700"/>
            <a:ext cx="10516635" cy="1500264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8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10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82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838283" y="1825719"/>
            <a:ext cx="5182110" cy="4351563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172808" y="1825719"/>
            <a:ext cx="5182110" cy="4351563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871" y="365144"/>
            <a:ext cx="10516635" cy="1325631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9872" y="1681249"/>
            <a:ext cx="5158295" cy="82395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835" indent="0">
              <a:buNone/>
              <a:defRPr sz="1600" b="1"/>
            </a:lvl7pPr>
            <a:lvl8pPr marL="3201035" indent="0">
              <a:buNone/>
              <a:defRPr sz="1600" b="1"/>
            </a:lvl8pPr>
            <a:lvl9pPr marL="3658235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839872" y="2505204"/>
            <a:ext cx="5158295" cy="368477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808" y="1681249"/>
            <a:ext cx="5183698" cy="82395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835" indent="0">
              <a:buNone/>
              <a:defRPr sz="1600" b="1"/>
            </a:lvl7pPr>
            <a:lvl8pPr marL="3201035" indent="0">
              <a:buNone/>
              <a:defRPr sz="1600" b="1"/>
            </a:lvl8pPr>
            <a:lvl9pPr marL="3658235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172808" y="2505204"/>
            <a:ext cx="5183698" cy="368477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  <p:sp>
        <p:nvSpPr>
          <p:cNvPr id="11" name="矩形 10"/>
          <p:cNvSpPr/>
          <p:nvPr userDrawn="1"/>
        </p:nvSpPr>
        <p:spPr>
          <a:xfrm>
            <a:off x="8565985" y="5089247"/>
            <a:ext cx="1033616" cy="281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/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模板下载：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www.1ppt.com/moban/          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行业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www.1ppt.com/hangye/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节日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www.1ppt.com/jieri/          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素材：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www.1ppt.com/sucai/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背景图片：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www.1ppt.com/beijing/        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图表：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www.1ppt.com/tubiao/     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精美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下载：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         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www.1ppt.com/powerpoint/     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课件：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www.1ppt.com/kejian/             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字体下载：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www.1ppt.com/ziti/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工作总结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www.1ppt.com/xiazai/zongjie/ 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工作计划：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www.1ppt.com/xiazai/jihua/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商务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www.1ppt.com/moban/shangwu/  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个人简历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www.1ppt.com/xiazai/jianli/ 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毕业答辩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www.1ppt.com/xiazai/dabian/  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工作汇报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www.1ppt.com/xiazai/huibao/   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871" y="457224"/>
            <a:ext cx="3932625" cy="160028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183698" y="987476"/>
            <a:ext cx="6172808" cy="487387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39871" y="2057506"/>
            <a:ext cx="3932625" cy="381178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835" indent="0">
              <a:buNone/>
              <a:defRPr sz="1000"/>
            </a:lvl7pPr>
            <a:lvl8pPr marL="3201035" indent="0">
              <a:buNone/>
              <a:defRPr sz="1000"/>
            </a:lvl8pPr>
            <a:lvl9pPr marL="3658235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1.xml"/><Relationship Id="rId8" Type="http://schemas.openxmlformats.org/officeDocument/2006/relationships/slideLayout" Target="../slideLayouts/slideLayout20.xml"/><Relationship Id="rId7" Type="http://schemas.openxmlformats.org/officeDocument/2006/relationships/slideLayout" Target="../slideLayouts/slideLayout19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2.xml"/><Relationship Id="rId1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83" y="365144"/>
            <a:ext cx="10516635" cy="13256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83" y="1825719"/>
            <a:ext cx="10516635" cy="4351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83" y="6356678"/>
            <a:ext cx="2743470" cy="3651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998" y="6356678"/>
            <a:ext cx="4115205" cy="3651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1448" y="6356678"/>
            <a:ext cx="2743470" cy="3651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 advClick="0" advTm="0">
    <p:fad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523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243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63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83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83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103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823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83" y="365144"/>
            <a:ext cx="10516635" cy="13256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83" y="1825719"/>
            <a:ext cx="10516635" cy="4351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83" y="6356678"/>
            <a:ext cx="2743470" cy="3651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998" y="6356678"/>
            <a:ext cx="4115205" cy="3651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1448" y="6356678"/>
            <a:ext cx="2743470" cy="3651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ransition spd="med" advClick="0" advTm="0">
    <p:fad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523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243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63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83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83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103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823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1.xml"/><Relationship Id="rId6" Type="http://schemas.openxmlformats.org/officeDocument/2006/relationships/slideLayout" Target="../slideLayouts/slideLayout17.xml"/><Relationship Id="rId5" Type="http://schemas.openxmlformats.org/officeDocument/2006/relationships/tags" Target="../tags/tag8.xml"/><Relationship Id="rId4" Type="http://schemas.openxmlformats.org/officeDocument/2006/relationships/tags" Target="../tags/tag7.xml"/><Relationship Id="rId3" Type="http://schemas.openxmlformats.org/officeDocument/2006/relationships/tags" Target="../tags/tag6.xml"/><Relationship Id="rId2" Type="http://schemas.openxmlformats.org/officeDocument/2006/relationships/image" Target="../media/image3.jpeg"/><Relationship Id="rId1" Type="http://schemas.openxmlformats.org/officeDocument/2006/relationships/tags" Target="../tags/tag5.xml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4.xml"/><Relationship Id="rId3" Type="http://schemas.openxmlformats.org/officeDocument/2006/relationships/tags" Target="../tags/tag10.xml"/><Relationship Id="rId2" Type="http://schemas.openxmlformats.org/officeDocument/2006/relationships/image" Target="../media/image4.jpeg"/><Relationship Id="rId1" Type="http://schemas.openxmlformats.org/officeDocument/2006/relationships/tags" Target="../tags/tag9.xml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tags" Target="../tags/tag19.xml"/><Relationship Id="rId8" Type="http://schemas.openxmlformats.org/officeDocument/2006/relationships/tags" Target="../tags/tag18.xml"/><Relationship Id="rId7" Type="http://schemas.openxmlformats.org/officeDocument/2006/relationships/tags" Target="../tags/tag17.xml"/><Relationship Id="rId6" Type="http://schemas.openxmlformats.org/officeDocument/2006/relationships/tags" Target="../tags/tag16.xml"/><Relationship Id="rId5" Type="http://schemas.openxmlformats.org/officeDocument/2006/relationships/tags" Target="../tags/tag15.xml"/><Relationship Id="rId4" Type="http://schemas.openxmlformats.org/officeDocument/2006/relationships/tags" Target="../tags/tag14.xml"/><Relationship Id="rId3" Type="http://schemas.openxmlformats.org/officeDocument/2006/relationships/tags" Target="../tags/tag13.xml"/><Relationship Id="rId22" Type="http://schemas.openxmlformats.org/officeDocument/2006/relationships/slideLayout" Target="../slideLayouts/slideLayout14.xml"/><Relationship Id="rId21" Type="http://schemas.openxmlformats.org/officeDocument/2006/relationships/tags" Target="../tags/tag31.xml"/><Relationship Id="rId20" Type="http://schemas.openxmlformats.org/officeDocument/2006/relationships/tags" Target="../tags/tag30.xml"/><Relationship Id="rId2" Type="http://schemas.openxmlformats.org/officeDocument/2006/relationships/tags" Target="../tags/tag12.xml"/><Relationship Id="rId19" Type="http://schemas.openxmlformats.org/officeDocument/2006/relationships/tags" Target="../tags/tag29.xml"/><Relationship Id="rId18" Type="http://schemas.openxmlformats.org/officeDocument/2006/relationships/tags" Target="../tags/tag28.xml"/><Relationship Id="rId17" Type="http://schemas.openxmlformats.org/officeDocument/2006/relationships/tags" Target="../tags/tag27.xml"/><Relationship Id="rId16" Type="http://schemas.openxmlformats.org/officeDocument/2006/relationships/tags" Target="../tags/tag26.xml"/><Relationship Id="rId15" Type="http://schemas.openxmlformats.org/officeDocument/2006/relationships/tags" Target="../tags/tag25.xml"/><Relationship Id="rId14" Type="http://schemas.openxmlformats.org/officeDocument/2006/relationships/tags" Target="../tags/tag24.xml"/><Relationship Id="rId13" Type="http://schemas.openxmlformats.org/officeDocument/2006/relationships/tags" Target="../tags/tag23.xml"/><Relationship Id="rId12" Type="http://schemas.openxmlformats.org/officeDocument/2006/relationships/tags" Target="../tags/tag22.xml"/><Relationship Id="rId11" Type="http://schemas.openxmlformats.org/officeDocument/2006/relationships/tags" Target="../tags/tag21.xml"/><Relationship Id="rId10" Type="http://schemas.openxmlformats.org/officeDocument/2006/relationships/tags" Target="../tags/tag20.xml"/><Relationship Id="rId1" Type="http://schemas.openxmlformats.org/officeDocument/2006/relationships/tags" Target="../tags/tag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2.xml"/><Relationship Id="rId3" Type="http://schemas.openxmlformats.org/officeDocument/2006/relationships/slideLayout" Target="../slideLayouts/slideLayout14.xml"/><Relationship Id="rId2" Type="http://schemas.openxmlformats.org/officeDocument/2006/relationships/tags" Target="../tags/tag32.xml"/><Relationship Id="rId1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角三角形 1"/>
          <p:cNvSpPr/>
          <p:nvPr>
            <p:custDataLst>
              <p:tags r:id="rId1"/>
            </p:custDataLst>
          </p:nvPr>
        </p:nvSpPr>
        <p:spPr>
          <a:xfrm>
            <a:off x="1353" y="600"/>
            <a:ext cx="6879636" cy="6879636"/>
          </a:xfrm>
          <a:prstGeom prst="rtTriangle">
            <a:avLst/>
          </a:prstGeom>
          <a:blipFill dpi="0" rotWithShape="1">
            <a:blip r:embed="rId2" cstate="screen"/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5">
              <a:solidFill>
                <a:schemeClr val="lt1"/>
              </a:solidFill>
              <a:cs typeface="+mn-ea"/>
              <a:sym typeface="+mn-lt"/>
            </a:endParaRPr>
          </a:p>
        </p:txBody>
      </p:sp>
      <p:sp>
        <p:nvSpPr>
          <p:cNvPr id="3" name="任意多边形 2"/>
          <p:cNvSpPr/>
          <p:nvPr>
            <p:custDataLst>
              <p:tags r:id="rId3"/>
            </p:custDataLst>
          </p:nvPr>
        </p:nvSpPr>
        <p:spPr>
          <a:xfrm rot="5400000" flipV="1">
            <a:off x="676653" y="-15170"/>
            <a:ext cx="4576328" cy="4576328"/>
          </a:xfrm>
          <a:custGeom>
            <a:avLst/>
            <a:gdLst>
              <a:gd name="connsiteX0" fmla="*/ 0 w 4343400"/>
              <a:gd name="connsiteY0" fmla="*/ 0 h 4343400"/>
              <a:gd name="connsiteX1" fmla="*/ 4343400 w 4343400"/>
              <a:gd name="connsiteY1" fmla="*/ 4343400 h 4343400"/>
              <a:gd name="connsiteX2" fmla="*/ 3486149 w 4343400"/>
              <a:gd name="connsiteY2" fmla="*/ 4343400 h 4343400"/>
              <a:gd name="connsiteX3" fmla="*/ 0 w 4343400"/>
              <a:gd name="connsiteY3" fmla="*/ 857251 h 4343400"/>
              <a:gd name="connsiteX4" fmla="*/ 0 w 4343400"/>
              <a:gd name="connsiteY4" fmla="*/ 0 h 434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43400" h="4343400">
                <a:moveTo>
                  <a:pt x="0" y="0"/>
                </a:moveTo>
                <a:lnTo>
                  <a:pt x="4343400" y="4343400"/>
                </a:lnTo>
                <a:lnTo>
                  <a:pt x="3486149" y="4343400"/>
                </a:lnTo>
                <a:lnTo>
                  <a:pt x="0" y="857251"/>
                </a:lnTo>
                <a:lnTo>
                  <a:pt x="0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5">
              <a:solidFill>
                <a:schemeClr val="lt1"/>
              </a:solidFill>
              <a:cs typeface="+mn-ea"/>
              <a:sym typeface="+mn-lt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5571948" y="2733805"/>
            <a:ext cx="6229850" cy="993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kumimoji="1" lang="zh-CN" altLang="en-US" sz="5865" b="1" dirty="0">
                <a:solidFill>
                  <a:srgbClr val="43536A"/>
                </a:solidFill>
                <a:cs typeface="+mn-ea"/>
                <a:sym typeface="+mn-lt"/>
              </a:rPr>
              <a:t>大数据概述</a:t>
            </a:r>
            <a:endParaRPr kumimoji="1" lang="zh-CN" altLang="en-US" sz="5865" b="1" dirty="0">
              <a:solidFill>
                <a:srgbClr val="43536A"/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 rot="2708765">
            <a:off x="998603" y="1563600"/>
            <a:ext cx="4142229" cy="7480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zh-CN" sz="4265" dirty="0">
                <a:solidFill>
                  <a:srgbClr val="43536A"/>
                </a:solidFill>
                <a:latin typeface="Agency FB" panose="020B0503020202020204" pitchFamily="34" charset="0"/>
                <a:cs typeface="+mn-ea"/>
                <a:sym typeface="+mn-lt"/>
              </a:rPr>
              <a:t>INTERNET FINANCE</a:t>
            </a:r>
            <a:endParaRPr kumimoji="1" lang="en-US" altLang="zh-CN" sz="4265" dirty="0">
              <a:solidFill>
                <a:srgbClr val="43536A"/>
              </a:solidFill>
              <a:latin typeface="Agency FB" panose="020B0503020202020204" pitchFamily="34" charset="0"/>
              <a:cs typeface="+mn-ea"/>
              <a:sym typeface="+mn-lt"/>
            </a:endParaRPr>
          </a:p>
        </p:txBody>
      </p:sp>
      <p:sp>
        <p:nvSpPr>
          <p:cNvPr id="12" name="直角三角形 11"/>
          <p:cNvSpPr/>
          <p:nvPr>
            <p:custDataLst>
              <p:tags r:id="rId4"/>
            </p:custDataLst>
          </p:nvPr>
        </p:nvSpPr>
        <p:spPr>
          <a:xfrm flipH="1">
            <a:off x="9654650" y="4561158"/>
            <a:ext cx="2537197" cy="2260893"/>
          </a:xfrm>
          <a:prstGeom prst="rtTriangle">
            <a:avLst/>
          </a:prstGeom>
          <a:solidFill>
            <a:srgbClr val="43536A"/>
          </a:solidFill>
          <a:ln>
            <a:solidFill>
              <a:srgbClr val="43536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5">
              <a:solidFill>
                <a:schemeClr val="lt2">
                  <a:lumMod val="25000"/>
                </a:schemeClr>
              </a:solidFill>
              <a:cs typeface="+mn-ea"/>
              <a:sym typeface="+mn-lt"/>
            </a:endParaRPr>
          </a:p>
        </p:txBody>
      </p:sp>
      <p:sp>
        <p:nvSpPr>
          <p:cNvPr id="16" name="直角三角形 15"/>
          <p:cNvSpPr/>
          <p:nvPr/>
        </p:nvSpPr>
        <p:spPr>
          <a:xfrm rot="13500000" flipV="1">
            <a:off x="2632875" y="-1204161"/>
            <a:ext cx="2362215" cy="2362215"/>
          </a:xfrm>
          <a:prstGeom prst="rtTriangle">
            <a:avLst/>
          </a:prstGeom>
          <a:solidFill>
            <a:srgbClr val="4353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5">
              <a:solidFill>
                <a:prstClr val="white"/>
              </a:solidFill>
              <a:cs typeface="+mn-ea"/>
              <a:sym typeface="+mn-lt"/>
            </a:endParaRPr>
          </a:p>
        </p:txBody>
      </p:sp>
      <p:sp>
        <p:nvSpPr>
          <p:cNvPr id="4" name="平行四边形 3"/>
          <p:cNvSpPr/>
          <p:nvPr>
            <p:custDataLst>
              <p:tags r:id="rId5"/>
            </p:custDataLst>
          </p:nvPr>
        </p:nvSpPr>
        <p:spPr>
          <a:xfrm>
            <a:off x="5571948" y="4023463"/>
            <a:ext cx="2125718" cy="380953"/>
          </a:xfrm>
          <a:prstGeom prst="parallelogram">
            <a:avLst>
              <a:gd name="adj" fmla="val 35555"/>
            </a:avLst>
          </a:prstGeom>
          <a:solidFill>
            <a:schemeClr val="lt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zh-CN" altLang="en-US" sz="1600" dirty="0">
                <a:solidFill>
                  <a:schemeClr val="dk1"/>
                </a:solidFill>
                <a:latin typeface="+mn-ea"/>
                <a:cs typeface="+mn-ea"/>
                <a:sym typeface="+mn-lt"/>
              </a:rPr>
              <a:t>主讲人：刘杨</a:t>
            </a:r>
            <a:endParaRPr kumimoji="1" lang="zh-CN" altLang="en-US" sz="1600" dirty="0">
              <a:solidFill>
                <a:schemeClr val="dk1"/>
              </a:solidFill>
              <a:latin typeface="+mn-ea"/>
              <a:cs typeface="+mn-ea"/>
              <a:sym typeface="+mn-lt"/>
            </a:endParaRPr>
          </a:p>
        </p:txBody>
      </p:sp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ldLvl="0" animBg="1"/>
      <p:bldP spid="3" grpId="0" bldLvl="0" animBg="1"/>
      <p:bldP spid="6" grpId="0"/>
      <p:bldP spid="9" grpId="0"/>
      <p:bldP spid="12" grpId="0" bldLvl="0" animBg="1"/>
      <p:bldP spid="16" grpId="0" bldLvl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>
                <a:solidFill>
                  <a:schemeClr val="accent1"/>
                </a:solidFill>
              </a:rPr>
              <a:t>大数据概述</a:t>
            </a:r>
            <a:endParaRPr lang="zh-CN" altLang="en-US">
              <a:solidFill>
                <a:schemeClr val="accent1"/>
              </a:solidFill>
            </a:endParaRPr>
          </a:p>
        </p:txBody>
      </p:sp>
      <p:pic>
        <p:nvPicPr>
          <p:cNvPr id="33" name="图片 32" descr="D:\Tao_xy工作\校园-设计服务\辽宁现代服务\互联网金融\02\src=http_%2F%2Finews.gtimg.com%2Fnewsapp_match%2F0%2F2696388525%2F0.jpg&amp;refer=http_%2F%2Finews.gtimg.jpgsrc=http_%2F%2Finews.gtimg.com%2Fnewsapp_match%2F0%2F2696388525%2F0.jpg&amp;refer=http_%2F%2Finews.gtim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rcRect r="14009"/>
          <a:stretch>
            <a:fillRect/>
          </a:stretch>
        </p:blipFill>
        <p:spPr>
          <a:xfrm>
            <a:off x="889000" y="2028825"/>
            <a:ext cx="5634355" cy="3832225"/>
          </a:xfrm>
          <a:custGeom>
            <a:avLst/>
            <a:gdLst>
              <a:gd name="connsiteX0" fmla="*/ 0 w 4419635"/>
              <a:gd name="connsiteY0" fmla="*/ 0 h 4419635"/>
              <a:gd name="connsiteX1" fmla="*/ 3683014 w 4419635"/>
              <a:gd name="connsiteY1" fmla="*/ 0 h 4419635"/>
              <a:gd name="connsiteX2" fmla="*/ 4419635 w 4419635"/>
              <a:gd name="connsiteY2" fmla="*/ 736621 h 4419635"/>
              <a:gd name="connsiteX3" fmla="*/ 4419635 w 4419635"/>
              <a:gd name="connsiteY3" fmla="*/ 4419635 h 4419635"/>
              <a:gd name="connsiteX4" fmla="*/ 0 w 4419635"/>
              <a:gd name="connsiteY4" fmla="*/ 4419635 h 4419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19635" h="4419635">
                <a:moveTo>
                  <a:pt x="0" y="0"/>
                </a:moveTo>
                <a:lnTo>
                  <a:pt x="3683014" y="0"/>
                </a:lnTo>
                <a:lnTo>
                  <a:pt x="4419635" y="736621"/>
                </a:lnTo>
                <a:lnTo>
                  <a:pt x="4419635" y="4419635"/>
                </a:lnTo>
                <a:lnTo>
                  <a:pt x="0" y="4419635"/>
                </a:lnTo>
                <a:close/>
              </a:path>
            </a:pathLst>
          </a:custGeom>
        </p:spPr>
      </p:pic>
      <p:sp>
        <p:nvSpPr>
          <p:cNvPr id="13" name="TextBox 6"/>
          <p:cNvSpPr txBox="1"/>
          <p:nvPr>
            <p:custDataLst>
              <p:tags r:id="rId3"/>
            </p:custDataLst>
          </p:nvPr>
        </p:nvSpPr>
        <p:spPr>
          <a:xfrm>
            <a:off x="6893560" y="2703830"/>
            <a:ext cx="4166870" cy="2861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508000" algn="just" fontAlgn="auto">
              <a:lnSpc>
                <a:spcPct val="150000"/>
              </a:lnSpc>
              <a:extLst>
                <a:ext uri="{35155182-B16C-46BC-9424-99874614C6A1}">
                  <wpsdc:indentchars xmlns:wpsdc="http://www.wps.cn/officeDocument/2017/drawingmlCustomData" val="200" checksum="282533468"/>
                </a:ext>
              </a:extLst>
            </a:pPr>
            <a:r>
              <a:rPr lang="zh-CN" altLang="zh-CN" sz="2000" kern="100" dirty="0">
                <a:solidFill>
                  <a:schemeClr val="dk1"/>
                </a:solidFill>
                <a:effectLst/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大数据通常是指需要新处理模式才能具有更强的决策力、洞察发现力和流程优化能力的海量、高增长率和多样化的信息资产，其通常具有数据体量巨大、数据类型繁多、价值密度低等特点。</a:t>
            </a:r>
            <a:endParaRPr lang="zh-CN" altLang="zh-CN" sz="2000" kern="100" dirty="0">
              <a:solidFill>
                <a:schemeClr val="dk1"/>
              </a:solidFill>
              <a:effectLst/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grpSp>
        <p:nvGrpSpPr>
          <p:cNvPr id="16" name="组合 15"/>
          <p:cNvGrpSpPr/>
          <p:nvPr/>
        </p:nvGrpSpPr>
        <p:grpSpPr>
          <a:xfrm>
            <a:off x="634365" y="887095"/>
            <a:ext cx="2939665" cy="473075"/>
            <a:chOff x="2347" y="2773"/>
            <a:chExt cx="5277" cy="952"/>
          </a:xfrm>
        </p:grpSpPr>
        <p:sp>
          <p:nvSpPr>
            <p:cNvPr id="14" name="平行四边形 13"/>
            <p:cNvSpPr/>
            <p:nvPr/>
          </p:nvSpPr>
          <p:spPr>
            <a:xfrm>
              <a:off x="2347" y="2773"/>
              <a:ext cx="349" cy="952"/>
            </a:xfrm>
            <a:prstGeom prst="parallelogram">
              <a:avLst>
                <a:gd name="adj" fmla="val 61318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" name="平行四边形 14"/>
            <p:cNvSpPr/>
            <p:nvPr/>
          </p:nvSpPr>
          <p:spPr>
            <a:xfrm>
              <a:off x="2539" y="2773"/>
              <a:ext cx="5085" cy="952"/>
            </a:xfrm>
            <a:prstGeom prst="parallelogram">
              <a:avLst>
                <a:gd name="adj" fmla="val 25025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2" name="文本框 11"/>
          <p:cNvSpPr txBox="1"/>
          <p:nvPr/>
        </p:nvSpPr>
        <p:spPr>
          <a:xfrm>
            <a:off x="889000" y="939165"/>
            <a:ext cx="2539365" cy="3683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18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（一）大数据的定义</a:t>
            </a:r>
            <a:endParaRPr lang="zh-CN" altLang="en-US" sz="1800" b="1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>
                <a:solidFill>
                  <a:schemeClr val="accent1"/>
                </a:solidFill>
              </a:rPr>
              <a:t>大数据概述</a:t>
            </a:r>
            <a:endParaRPr lang="zh-CN" altLang="en-US">
              <a:solidFill>
                <a:schemeClr val="accent1"/>
              </a:solidFill>
            </a:endParaRPr>
          </a:p>
        </p:txBody>
      </p:sp>
      <p:grpSp>
        <p:nvGrpSpPr>
          <p:cNvPr id="16" name="组合 15"/>
          <p:cNvGrpSpPr/>
          <p:nvPr/>
        </p:nvGrpSpPr>
        <p:grpSpPr>
          <a:xfrm>
            <a:off x="634365" y="887095"/>
            <a:ext cx="2939665" cy="473075"/>
            <a:chOff x="2347" y="2773"/>
            <a:chExt cx="5277" cy="952"/>
          </a:xfrm>
        </p:grpSpPr>
        <p:sp>
          <p:nvSpPr>
            <p:cNvPr id="14" name="平行四边形 13"/>
            <p:cNvSpPr/>
            <p:nvPr/>
          </p:nvSpPr>
          <p:spPr>
            <a:xfrm>
              <a:off x="2347" y="2773"/>
              <a:ext cx="349" cy="952"/>
            </a:xfrm>
            <a:prstGeom prst="parallelogram">
              <a:avLst>
                <a:gd name="adj" fmla="val 61318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" name="平行四边形 14"/>
            <p:cNvSpPr/>
            <p:nvPr/>
          </p:nvSpPr>
          <p:spPr>
            <a:xfrm>
              <a:off x="2539" y="2773"/>
              <a:ext cx="5085" cy="952"/>
            </a:xfrm>
            <a:prstGeom prst="parallelogram">
              <a:avLst>
                <a:gd name="adj" fmla="val 25025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2" name="文本框 11"/>
          <p:cNvSpPr txBox="1"/>
          <p:nvPr/>
        </p:nvSpPr>
        <p:spPr>
          <a:xfrm>
            <a:off x="889000" y="939165"/>
            <a:ext cx="2539365" cy="3683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18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（二）大数据的特征</a:t>
            </a:r>
            <a:endParaRPr lang="zh-CN" altLang="en-US" sz="1800" b="1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cxnSp>
        <p:nvCxnSpPr>
          <p:cNvPr id="2" name="直接连接符 1"/>
          <p:cNvCxnSpPr/>
          <p:nvPr>
            <p:custDataLst>
              <p:tags r:id="rId1"/>
            </p:custDataLst>
          </p:nvPr>
        </p:nvCxnSpPr>
        <p:spPr>
          <a:xfrm>
            <a:off x="964878" y="3984636"/>
            <a:ext cx="10263514" cy="0"/>
          </a:xfrm>
          <a:prstGeom prst="line">
            <a:avLst/>
          </a:prstGeom>
          <a:ln w="12700">
            <a:solidFill>
              <a:schemeClr val="l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泪滴形 9"/>
          <p:cNvSpPr/>
          <p:nvPr>
            <p:custDataLst>
              <p:tags r:id="rId2"/>
            </p:custDataLst>
          </p:nvPr>
        </p:nvSpPr>
        <p:spPr>
          <a:xfrm rot="8100436">
            <a:off x="1725010" y="2209601"/>
            <a:ext cx="959339" cy="959339"/>
          </a:xfrm>
          <a:prstGeom prst="teardrop">
            <a:avLst/>
          </a:prstGeom>
          <a:solidFill>
            <a:srgbClr val="526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endParaRPr lang="zh-CN" altLang="en-US" dirty="0">
              <a:solidFill>
                <a:schemeClr val="lt1"/>
              </a:solidFill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3" name="文本框 2"/>
          <p:cNvSpPr txBox="1"/>
          <p:nvPr>
            <p:custDataLst>
              <p:tags r:id="rId3"/>
            </p:custDataLst>
          </p:nvPr>
        </p:nvSpPr>
        <p:spPr>
          <a:xfrm>
            <a:off x="1844679" y="2329269"/>
            <a:ext cx="720000" cy="720000"/>
          </a:xfrm>
          <a:prstGeom prst="rect">
            <a:avLst/>
          </a:prstGeom>
          <a:noFill/>
        </p:spPr>
        <p:txBody>
          <a:bodyPr wrap="square" rtlCol="0" anchor="ctr" anchorCtr="0">
            <a:normAutofit fontScale="75000" lnSpcReduction="20000"/>
          </a:bodyPr>
          <a:lstStyle/>
          <a:p>
            <a:pPr algn="ctr">
              <a:lnSpc>
                <a:spcPct val="120000"/>
              </a:lnSpc>
            </a:pPr>
            <a:r>
              <a:rPr lang="en-US" altLang="zh-CN" sz="4800" dirty="0">
                <a:solidFill>
                  <a:schemeClr val="bg1"/>
                </a:solidFill>
                <a:latin typeface="DINPro-Black" panose="02000503030000020004" charset="0"/>
                <a:ea typeface="微软雅黑" panose="020B0503020204020204" charset="-122"/>
                <a:cs typeface="DINPro-Black" panose="02000503030000020004" charset="0"/>
                <a:sym typeface="Arial" panose="020B0604020202020204" pitchFamily="34" charset="0"/>
              </a:rPr>
              <a:t>01</a:t>
            </a:r>
            <a:endParaRPr lang="en-US" altLang="zh-CN" sz="4800" dirty="0">
              <a:solidFill>
                <a:schemeClr val="bg1"/>
              </a:solidFill>
              <a:latin typeface="DINPro-Black" panose="02000503030000020004" charset="0"/>
              <a:ea typeface="微软雅黑" panose="020B0503020204020204" charset="-122"/>
              <a:cs typeface="DINPro-Black" panose="02000503030000020004" charset="0"/>
              <a:sym typeface="Arial" panose="020B0604020202020204" pitchFamily="34" charset="0"/>
            </a:endParaRPr>
          </a:p>
        </p:txBody>
      </p:sp>
      <p:sp>
        <p:nvSpPr>
          <p:cNvPr id="4" name="泪滴形 3"/>
          <p:cNvSpPr/>
          <p:nvPr>
            <p:custDataLst>
              <p:tags r:id="rId4"/>
            </p:custDataLst>
          </p:nvPr>
        </p:nvSpPr>
        <p:spPr>
          <a:xfrm rot="18886495">
            <a:off x="9181282" y="4811879"/>
            <a:ext cx="959339" cy="959339"/>
          </a:xfrm>
          <a:prstGeom prst="teardrop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endParaRPr lang="zh-CN" altLang="en-US" dirty="0">
              <a:solidFill>
                <a:schemeClr val="lt1"/>
              </a:solidFill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5" name="文本框 4"/>
          <p:cNvSpPr txBox="1"/>
          <p:nvPr>
            <p:custDataLst>
              <p:tags r:id="rId5"/>
            </p:custDataLst>
          </p:nvPr>
        </p:nvSpPr>
        <p:spPr>
          <a:xfrm>
            <a:off x="9300951" y="4931548"/>
            <a:ext cx="720000" cy="720000"/>
          </a:xfrm>
          <a:prstGeom prst="rect">
            <a:avLst/>
          </a:prstGeom>
          <a:noFill/>
        </p:spPr>
        <p:txBody>
          <a:bodyPr wrap="square" rtlCol="0" anchor="ctr" anchorCtr="0">
            <a:normAutofit fontScale="75000" lnSpcReduction="20000"/>
          </a:bodyPr>
          <a:lstStyle/>
          <a:p>
            <a:pPr algn="ctr">
              <a:lnSpc>
                <a:spcPct val="120000"/>
              </a:lnSpc>
            </a:pPr>
            <a:r>
              <a:rPr lang="en-US" altLang="zh-CN" sz="4800" dirty="0">
                <a:solidFill>
                  <a:schemeClr val="bg1"/>
                </a:solidFill>
                <a:latin typeface="DINPro-Black" panose="02000503030000020004" charset="0"/>
                <a:ea typeface="微软雅黑" panose="020B0503020204020204" charset="-122"/>
                <a:cs typeface="DINPro-Black" panose="02000503030000020004" charset="0"/>
                <a:sym typeface="Arial" panose="020B0604020202020204" pitchFamily="34" charset="0"/>
              </a:rPr>
              <a:t>04</a:t>
            </a:r>
            <a:endParaRPr lang="en-US" altLang="zh-CN" sz="4800" dirty="0">
              <a:solidFill>
                <a:schemeClr val="bg1"/>
              </a:solidFill>
              <a:latin typeface="DINPro-Black" panose="02000503030000020004" charset="0"/>
              <a:ea typeface="微软雅黑" panose="020B0503020204020204" charset="-122"/>
              <a:cs typeface="DINPro-Black" panose="02000503030000020004" charset="0"/>
              <a:sym typeface="Arial" panose="020B0604020202020204" pitchFamily="34" charset="0"/>
            </a:endParaRPr>
          </a:p>
        </p:txBody>
      </p:sp>
      <p:sp>
        <p:nvSpPr>
          <p:cNvPr id="18" name="泪滴形 17"/>
          <p:cNvSpPr/>
          <p:nvPr>
            <p:custDataLst>
              <p:tags r:id="rId6"/>
            </p:custDataLst>
          </p:nvPr>
        </p:nvSpPr>
        <p:spPr>
          <a:xfrm rot="18886495">
            <a:off x="4153008" y="4808434"/>
            <a:ext cx="959339" cy="959339"/>
          </a:xfrm>
          <a:prstGeom prst="teardrop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endParaRPr lang="zh-CN" altLang="en-US" dirty="0">
              <a:solidFill>
                <a:schemeClr val="lt1"/>
              </a:solidFill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7" name="文本框 6"/>
          <p:cNvSpPr txBox="1"/>
          <p:nvPr>
            <p:custDataLst>
              <p:tags r:id="rId7"/>
            </p:custDataLst>
          </p:nvPr>
        </p:nvSpPr>
        <p:spPr>
          <a:xfrm>
            <a:off x="4272677" y="4928103"/>
            <a:ext cx="720000" cy="720000"/>
          </a:xfrm>
          <a:prstGeom prst="rect">
            <a:avLst/>
          </a:prstGeom>
          <a:noFill/>
        </p:spPr>
        <p:txBody>
          <a:bodyPr wrap="square" rtlCol="0" anchor="ctr" anchorCtr="0">
            <a:normAutofit fontScale="75000" lnSpcReduction="20000"/>
          </a:bodyPr>
          <a:lstStyle/>
          <a:p>
            <a:pPr algn="ctr">
              <a:lnSpc>
                <a:spcPct val="120000"/>
              </a:lnSpc>
            </a:pPr>
            <a:r>
              <a:rPr lang="en-US" altLang="zh-CN" sz="4800" dirty="0">
                <a:solidFill>
                  <a:schemeClr val="bg1"/>
                </a:solidFill>
                <a:latin typeface="DINPro-Black" panose="02000503030000020004" charset="0"/>
                <a:ea typeface="微软雅黑" panose="020B0503020204020204" charset="-122"/>
                <a:cs typeface="DINPro-Black" panose="02000503030000020004" charset="0"/>
                <a:sym typeface="Arial" panose="020B0604020202020204" pitchFamily="34" charset="0"/>
              </a:rPr>
              <a:t>02</a:t>
            </a:r>
            <a:endParaRPr lang="en-US" altLang="zh-CN" sz="4800" dirty="0">
              <a:solidFill>
                <a:schemeClr val="bg1"/>
              </a:solidFill>
              <a:latin typeface="DINPro-Black" panose="02000503030000020004" charset="0"/>
              <a:ea typeface="微软雅黑" panose="020B0503020204020204" charset="-122"/>
              <a:cs typeface="DINPro-Black" panose="02000503030000020004" charset="0"/>
              <a:sym typeface="Arial" panose="020B0604020202020204" pitchFamily="34" charset="0"/>
            </a:endParaRPr>
          </a:p>
        </p:txBody>
      </p:sp>
      <p:sp>
        <p:nvSpPr>
          <p:cNvPr id="8" name="泪滴形 7"/>
          <p:cNvSpPr/>
          <p:nvPr>
            <p:custDataLst>
              <p:tags r:id="rId8"/>
            </p:custDataLst>
          </p:nvPr>
        </p:nvSpPr>
        <p:spPr>
          <a:xfrm rot="8100436">
            <a:off x="6704604" y="2203748"/>
            <a:ext cx="959339" cy="959339"/>
          </a:xfrm>
          <a:prstGeom prst="teardrop">
            <a:avLst/>
          </a:prstGeom>
          <a:solidFill>
            <a:srgbClr val="526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endParaRPr lang="zh-CN" altLang="en-US" dirty="0">
              <a:solidFill>
                <a:schemeClr val="lt1"/>
              </a:solidFill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9" name="文本框 8"/>
          <p:cNvSpPr txBox="1"/>
          <p:nvPr>
            <p:custDataLst>
              <p:tags r:id="rId9"/>
            </p:custDataLst>
          </p:nvPr>
        </p:nvSpPr>
        <p:spPr>
          <a:xfrm>
            <a:off x="6824273" y="2323417"/>
            <a:ext cx="720000" cy="720000"/>
          </a:xfrm>
          <a:prstGeom prst="rect">
            <a:avLst/>
          </a:prstGeom>
          <a:noFill/>
        </p:spPr>
        <p:txBody>
          <a:bodyPr wrap="square" rtlCol="0" anchor="ctr" anchorCtr="0">
            <a:normAutofit fontScale="75000" lnSpcReduction="20000"/>
          </a:bodyPr>
          <a:lstStyle/>
          <a:p>
            <a:pPr algn="ctr">
              <a:lnSpc>
                <a:spcPct val="120000"/>
              </a:lnSpc>
            </a:pPr>
            <a:r>
              <a:rPr lang="en-US" altLang="zh-CN" sz="4800" dirty="0">
                <a:solidFill>
                  <a:schemeClr val="bg1"/>
                </a:solidFill>
                <a:latin typeface="DINPro-Black" panose="02000503030000020004" charset="0"/>
                <a:ea typeface="微软雅黑" panose="020B0503020204020204" charset="-122"/>
                <a:cs typeface="DINPro-Black" panose="02000503030000020004" charset="0"/>
                <a:sym typeface="Arial" panose="020B0604020202020204" pitchFamily="34" charset="0"/>
              </a:rPr>
              <a:t>03</a:t>
            </a:r>
            <a:endParaRPr lang="en-US" altLang="zh-CN" sz="4800" dirty="0">
              <a:solidFill>
                <a:schemeClr val="bg1"/>
              </a:solidFill>
              <a:latin typeface="DINPro-Black" panose="02000503030000020004" charset="0"/>
              <a:ea typeface="微软雅黑" panose="020B0503020204020204" charset="-122"/>
              <a:cs typeface="DINPro-Black" panose="02000503030000020004" charset="0"/>
              <a:sym typeface="Arial" panose="020B0604020202020204" pitchFamily="34" charset="0"/>
            </a:endParaRPr>
          </a:p>
        </p:txBody>
      </p:sp>
      <p:sp>
        <p:nvSpPr>
          <p:cNvPr id="11" name="文本框 10"/>
          <p:cNvSpPr txBox="1"/>
          <p:nvPr>
            <p:custDataLst>
              <p:tags r:id="rId10"/>
            </p:custDataLst>
          </p:nvPr>
        </p:nvSpPr>
        <p:spPr>
          <a:xfrm>
            <a:off x="3662284" y="2953132"/>
            <a:ext cx="1894304" cy="800164"/>
          </a:xfrm>
          <a:prstGeom prst="rect">
            <a:avLst/>
          </a:prstGeom>
          <a:noFill/>
        </p:spPr>
        <p:txBody>
          <a:bodyPr wrap="square" rtlCol="0" anchor="b">
            <a:noAutofit/>
          </a:bodyPr>
          <a:lstStyle/>
          <a:p>
            <a:pPr marL="0" lvl="0" indent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zh-CN" altLang="en-US" sz="2400" b="1" spc="150" dirty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rPr>
              <a:t>多样性</a:t>
            </a:r>
            <a:endParaRPr lang="zh-CN" altLang="en-US" sz="2400" b="1" spc="150" dirty="0">
              <a:solidFill>
                <a:schemeClr val="tx1"/>
              </a:solidFill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24" name="文本框 23"/>
          <p:cNvSpPr txBox="1"/>
          <p:nvPr>
            <p:custDataLst>
              <p:tags r:id="rId11"/>
            </p:custDataLst>
          </p:nvPr>
        </p:nvSpPr>
        <p:spPr>
          <a:xfrm>
            <a:off x="6234898" y="4224232"/>
            <a:ext cx="1894304" cy="800164"/>
          </a:xfrm>
          <a:prstGeom prst="rect">
            <a:avLst/>
          </a:prstGeom>
          <a:noFill/>
        </p:spPr>
        <p:txBody>
          <a:bodyPr wrap="square" rtlCol="0"/>
          <a:lstStyle/>
          <a:p>
            <a:pPr marL="0" lvl="0" indent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zh-CN" altLang="en-US" sz="2400" b="1" spc="150" dirty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rPr>
              <a:t>时效性</a:t>
            </a:r>
            <a:endParaRPr lang="zh-CN" altLang="en-US" sz="2400" b="1" spc="150" dirty="0">
              <a:solidFill>
                <a:schemeClr val="tx1"/>
              </a:solidFill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28" name="文本框 27"/>
          <p:cNvSpPr txBox="1"/>
          <p:nvPr>
            <p:custDataLst>
              <p:tags r:id="rId12"/>
            </p:custDataLst>
          </p:nvPr>
        </p:nvSpPr>
        <p:spPr>
          <a:xfrm>
            <a:off x="8701927" y="2980286"/>
            <a:ext cx="1894304" cy="800164"/>
          </a:xfrm>
          <a:prstGeom prst="rect">
            <a:avLst/>
          </a:prstGeom>
          <a:noFill/>
        </p:spPr>
        <p:txBody>
          <a:bodyPr wrap="square" rtlCol="0" anchor="b">
            <a:noAutofit/>
          </a:bodyPr>
          <a:lstStyle/>
          <a:p>
            <a:pPr marL="0" lvl="0" indent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zh-CN" altLang="en-US" sz="2400" b="1" spc="150" dirty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rPr>
              <a:t>价值性</a:t>
            </a:r>
            <a:endParaRPr lang="zh-CN" altLang="en-US" sz="2400" b="1" spc="150" dirty="0">
              <a:solidFill>
                <a:schemeClr val="tx1"/>
              </a:solidFill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cxnSp>
        <p:nvCxnSpPr>
          <p:cNvPr id="32" name="直接连接符 31"/>
          <p:cNvCxnSpPr/>
          <p:nvPr>
            <p:custDataLst>
              <p:tags r:id="rId13"/>
            </p:custDataLst>
          </p:nvPr>
        </p:nvCxnSpPr>
        <p:spPr>
          <a:xfrm>
            <a:off x="2203765" y="3436350"/>
            <a:ext cx="0" cy="432000"/>
          </a:xfrm>
          <a:prstGeom prst="line">
            <a:avLst/>
          </a:prstGeom>
          <a:ln w="9525">
            <a:solidFill>
              <a:schemeClr val="dk1">
                <a:lumMod val="50000"/>
                <a:lumOff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椭圆 16"/>
          <p:cNvSpPr/>
          <p:nvPr>
            <p:custDataLst>
              <p:tags r:id="rId14"/>
            </p:custDataLst>
          </p:nvPr>
        </p:nvSpPr>
        <p:spPr>
          <a:xfrm>
            <a:off x="2118519" y="3903464"/>
            <a:ext cx="165600" cy="165600"/>
          </a:xfrm>
          <a:prstGeom prst="ellipse">
            <a:avLst/>
          </a:prstGeom>
          <a:solidFill>
            <a:schemeClr val="lt1"/>
          </a:solidFill>
          <a:ln>
            <a:solidFill>
              <a:schemeClr val="l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endParaRPr lang="zh-CN" altLang="en-US">
              <a:solidFill>
                <a:schemeClr val="lt1"/>
              </a:solidFill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34" name="椭圆 33"/>
          <p:cNvSpPr/>
          <p:nvPr>
            <p:custDataLst>
              <p:tags r:id="rId15"/>
            </p:custDataLst>
          </p:nvPr>
        </p:nvSpPr>
        <p:spPr>
          <a:xfrm>
            <a:off x="4543941" y="3901927"/>
            <a:ext cx="165600" cy="165600"/>
          </a:xfrm>
          <a:prstGeom prst="ellipse">
            <a:avLst/>
          </a:prstGeom>
          <a:solidFill>
            <a:schemeClr val="lt1"/>
          </a:solidFill>
          <a:ln>
            <a:solidFill>
              <a:schemeClr val="l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endParaRPr lang="zh-CN" altLang="en-US">
              <a:solidFill>
                <a:schemeClr val="lt1"/>
              </a:solidFill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19" name="椭圆 18"/>
          <p:cNvSpPr/>
          <p:nvPr>
            <p:custDataLst>
              <p:tags r:id="rId16"/>
            </p:custDataLst>
          </p:nvPr>
        </p:nvSpPr>
        <p:spPr>
          <a:xfrm>
            <a:off x="7097365" y="3907931"/>
            <a:ext cx="165600" cy="165600"/>
          </a:xfrm>
          <a:prstGeom prst="ellipse">
            <a:avLst/>
          </a:prstGeom>
          <a:solidFill>
            <a:schemeClr val="lt1"/>
          </a:solidFill>
          <a:ln>
            <a:solidFill>
              <a:schemeClr val="l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endParaRPr lang="zh-CN" altLang="en-US">
              <a:solidFill>
                <a:schemeClr val="lt1"/>
              </a:solidFill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36" name="椭圆 35"/>
          <p:cNvSpPr/>
          <p:nvPr>
            <p:custDataLst>
              <p:tags r:id="rId17"/>
            </p:custDataLst>
          </p:nvPr>
        </p:nvSpPr>
        <p:spPr>
          <a:xfrm>
            <a:off x="9578349" y="3903572"/>
            <a:ext cx="165600" cy="165600"/>
          </a:xfrm>
          <a:prstGeom prst="ellipse">
            <a:avLst/>
          </a:prstGeom>
          <a:solidFill>
            <a:schemeClr val="lt1"/>
          </a:solidFill>
          <a:ln>
            <a:solidFill>
              <a:schemeClr val="l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endParaRPr lang="zh-CN" altLang="en-US">
              <a:solidFill>
                <a:schemeClr val="lt1"/>
              </a:solidFill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cxnSp>
        <p:nvCxnSpPr>
          <p:cNvPr id="39" name="直接连接符 38"/>
          <p:cNvCxnSpPr/>
          <p:nvPr>
            <p:custDataLst>
              <p:tags r:id="rId18"/>
            </p:custDataLst>
          </p:nvPr>
        </p:nvCxnSpPr>
        <p:spPr>
          <a:xfrm>
            <a:off x="7181589" y="3418938"/>
            <a:ext cx="0" cy="432000"/>
          </a:xfrm>
          <a:prstGeom prst="line">
            <a:avLst/>
          </a:prstGeom>
          <a:ln w="9525">
            <a:solidFill>
              <a:schemeClr val="dk1">
                <a:lumMod val="50000"/>
                <a:lumOff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接连接符 40"/>
          <p:cNvCxnSpPr/>
          <p:nvPr>
            <p:custDataLst>
              <p:tags r:id="rId19"/>
            </p:custDataLst>
          </p:nvPr>
        </p:nvCxnSpPr>
        <p:spPr>
          <a:xfrm>
            <a:off x="4622272" y="4122627"/>
            <a:ext cx="0" cy="432000"/>
          </a:xfrm>
          <a:prstGeom prst="line">
            <a:avLst/>
          </a:prstGeom>
          <a:ln w="9525">
            <a:solidFill>
              <a:schemeClr val="dk1">
                <a:lumMod val="50000"/>
                <a:lumOff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直接连接符 41"/>
          <p:cNvCxnSpPr/>
          <p:nvPr>
            <p:custDataLst>
              <p:tags r:id="rId20"/>
            </p:custDataLst>
          </p:nvPr>
        </p:nvCxnSpPr>
        <p:spPr>
          <a:xfrm>
            <a:off x="9657478" y="4136013"/>
            <a:ext cx="0" cy="432000"/>
          </a:xfrm>
          <a:prstGeom prst="line">
            <a:avLst/>
          </a:prstGeom>
          <a:ln w="9525">
            <a:solidFill>
              <a:schemeClr val="dk1">
                <a:lumMod val="50000"/>
                <a:lumOff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文本框 43"/>
          <p:cNvSpPr txBox="1"/>
          <p:nvPr>
            <p:custDataLst>
              <p:tags r:id="rId21"/>
            </p:custDataLst>
          </p:nvPr>
        </p:nvSpPr>
        <p:spPr>
          <a:xfrm>
            <a:off x="1256851" y="4231774"/>
            <a:ext cx="1894304" cy="800164"/>
          </a:xfrm>
          <a:prstGeom prst="rect">
            <a:avLst/>
          </a:prstGeom>
          <a:noFill/>
        </p:spPr>
        <p:txBody>
          <a:bodyPr wrap="square" rtlCol="0"/>
          <a:lstStyle/>
          <a:p>
            <a:pPr marL="0" lvl="0" indent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zh-CN" altLang="en-US" sz="2400" b="1" spc="150" dirty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rPr>
              <a:t>大量性</a:t>
            </a:r>
            <a:endParaRPr lang="zh-CN" altLang="en-US" sz="2400" b="1" spc="150" dirty="0">
              <a:solidFill>
                <a:schemeClr val="tx1"/>
              </a:solidFill>
              <a:latin typeface="Arial" panose="020B0604020202020204" pitchFamily="34" charset="0"/>
              <a:ea typeface="微软雅黑" panose="020B0503020204020204" charset="-122"/>
            </a:endParaRPr>
          </a:p>
        </p:txBody>
      </p:sp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000"/>
                            </p:stCondLst>
                            <p:childTnLst>
                              <p:par>
                                <p:cTn id="7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500"/>
                            </p:stCondLst>
                            <p:childTnLst>
                              <p:par>
                                <p:cTn id="8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000"/>
                            </p:stCondLst>
                            <p:childTnLst>
                              <p:par>
                                <p:cTn id="9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0" grpId="0" bldLvl="0" animBg="1"/>
      <p:bldP spid="3" grpId="0"/>
      <p:bldP spid="4" grpId="0" bldLvl="0" animBg="1"/>
      <p:bldP spid="5" grpId="0"/>
      <p:bldP spid="18" grpId="0" bldLvl="0" animBg="1"/>
      <p:bldP spid="7" grpId="0"/>
      <p:bldP spid="8" grpId="0" bldLvl="0" animBg="1"/>
      <p:bldP spid="9" grpId="0"/>
      <p:bldP spid="11" grpId="0"/>
      <p:bldP spid="24" grpId="0"/>
      <p:bldP spid="28" grpId="0"/>
      <p:bldP spid="17" grpId="0" bldLvl="0" animBg="1"/>
      <p:bldP spid="34" grpId="0" bldLvl="0" animBg="1"/>
      <p:bldP spid="19" grpId="0" bldLvl="0" animBg="1"/>
      <p:bldP spid="36" grpId="0" bldLvl="0" animBg="1"/>
      <p:bldP spid="4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>
                <a:solidFill>
                  <a:schemeClr val="accent1"/>
                </a:solidFill>
              </a:rPr>
              <a:t>大数据概述</a:t>
            </a:r>
            <a:endParaRPr lang="zh-CN" altLang="en-US">
              <a:solidFill>
                <a:schemeClr val="accent1"/>
              </a:solidFill>
            </a:endParaRPr>
          </a:p>
        </p:txBody>
      </p:sp>
      <p:grpSp>
        <p:nvGrpSpPr>
          <p:cNvPr id="16" name="组合 15"/>
          <p:cNvGrpSpPr/>
          <p:nvPr/>
        </p:nvGrpSpPr>
        <p:grpSpPr>
          <a:xfrm>
            <a:off x="634365" y="887095"/>
            <a:ext cx="2939665" cy="473075"/>
            <a:chOff x="2347" y="2773"/>
            <a:chExt cx="5277" cy="952"/>
          </a:xfrm>
        </p:grpSpPr>
        <p:sp>
          <p:nvSpPr>
            <p:cNvPr id="14" name="平行四边形 13"/>
            <p:cNvSpPr/>
            <p:nvPr/>
          </p:nvSpPr>
          <p:spPr>
            <a:xfrm>
              <a:off x="2347" y="2773"/>
              <a:ext cx="349" cy="952"/>
            </a:xfrm>
            <a:prstGeom prst="parallelogram">
              <a:avLst>
                <a:gd name="adj" fmla="val 61318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" name="平行四边形 14"/>
            <p:cNvSpPr/>
            <p:nvPr/>
          </p:nvSpPr>
          <p:spPr>
            <a:xfrm>
              <a:off x="2539" y="2773"/>
              <a:ext cx="5085" cy="952"/>
            </a:xfrm>
            <a:prstGeom prst="parallelogram">
              <a:avLst>
                <a:gd name="adj" fmla="val 25025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2" name="文本框 11"/>
          <p:cNvSpPr txBox="1"/>
          <p:nvPr/>
        </p:nvSpPr>
        <p:spPr>
          <a:xfrm>
            <a:off x="889000" y="939165"/>
            <a:ext cx="2539365" cy="3683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18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（三）大数据的作用</a:t>
            </a:r>
            <a:endParaRPr lang="zh-CN" altLang="en-US" sz="1800" b="1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grpSp>
        <p:nvGrpSpPr>
          <p:cNvPr id="11" name="组合 10"/>
          <p:cNvGrpSpPr/>
          <p:nvPr/>
        </p:nvGrpSpPr>
        <p:grpSpPr>
          <a:xfrm>
            <a:off x="908685" y="2490470"/>
            <a:ext cx="2361565" cy="2546985"/>
            <a:chOff x="2796" y="4258"/>
            <a:chExt cx="3719" cy="4011"/>
          </a:xfrm>
        </p:grpSpPr>
        <p:sp>
          <p:nvSpPr>
            <p:cNvPr id="3" name="TextBox 23"/>
            <p:cNvSpPr txBox="1"/>
            <p:nvPr/>
          </p:nvSpPr>
          <p:spPr>
            <a:xfrm>
              <a:off x="2796" y="7079"/>
              <a:ext cx="3719" cy="1190"/>
            </a:xfrm>
            <a:prstGeom prst="rect">
              <a:avLst/>
            </a:prstGeom>
            <a:noFill/>
            <a:ln>
              <a:noFill/>
              <a:prstDash val="lgDash"/>
            </a:ln>
          </p:spPr>
          <p:txBody>
            <a:bodyPr wrap="square">
              <a:spAutoFit/>
            </a:bodyPr>
            <a:lstStyle/>
            <a:p>
              <a:pPr indent="0" algn="ctr">
                <a:lnSpc>
                  <a:spcPct val="120000"/>
                </a:lnSpc>
                <a:spcBef>
                  <a:spcPts val="0"/>
                </a:spcBef>
                <a:spcAft>
                  <a:spcPts val="1500"/>
                </a:spcAft>
                <a:buClr>
                  <a:srgbClr val="966426"/>
                </a:buClr>
                <a:buNone/>
                <a:defRPr/>
              </a:pPr>
              <a:r>
                <a:rPr sz="1800" dirty="0">
                  <a:latin typeface="微软雅黑" panose="020B0503020204020204" charset="-122"/>
                  <a:ea typeface="微软雅黑" panose="020B0503020204020204" charset="-122"/>
                </a:rPr>
                <a:t>大数据影响了人们的思维方式</a:t>
              </a:r>
              <a:endParaRPr sz="1800" dirty="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5" name="文本框 4"/>
            <p:cNvSpPr txBox="1"/>
            <p:nvPr/>
          </p:nvSpPr>
          <p:spPr>
            <a:xfrm>
              <a:off x="3621" y="4258"/>
              <a:ext cx="2068" cy="208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zh-CN" sz="8000">
                  <a:solidFill>
                    <a:srgbClr val="526580"/>
                  </a:solidFill>
                  <a:latin typeface="DINPro-Black" panose="02000503030000020004" charset="0"/>
                  <a:cs typeface="DINPro-Black" panose="02000503030000020004" charset="0"/>
                </a:rPr>
                <a:t>01</a:t>
              </a:r>
              <a:endParaRPr lang="en-US" altLang="zh-CN" sz="8000">
                <a:solidFill>
                  <a:srgbClr val="526580"/>
                </a:solidFill>
                <a:latin typeface="DINPro-Black" panose="02000503030000020004" charset="0"/>
                <a:cs typeface="DINPro-Black" panose="02000503030000020004" charset="0"/>
              </a:endParaRPr>
            </a:p>
          </p:txBody>
        </p:sp>
        <p:cxnSp>
          <p:nvCxnSpPr>
            <p:cNvPr id="7" name="直接连接符 6"/>
            <p:cNvCxnSpPr/>
            <p:nvPr/>
          </p:nvCxnSpPr>
          <p:spPr>
            <a:xfrm>
              <a:off x="3805" y="6424"/>
              <a:ext cx="1701" cy="0"/>
            </a:xfrm>
            <a:prstGeom prst="line">
              <a:avLst/>
            </a:prstGeom>
            <a:ln w="63500">
              <a:solidFill>
                <a:srgbClr val="7E7E7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组合 12"/>
          <p:cNvGrpSpPr/>
          <p:nvPr/>
        </p:nvGrpSpPr>
        <p:grpSpPr>
          <a:xfrm>
            <a:off x="3564255" y="2490470"/>
            <a:ext cx="2361565" cy="2546985"/>
            <a:chOff x="7740" y="4258"/>
            <a:chExt cx="3719" cy="4011"/>
          </a:xfrm>
        </p:grpSpPr>
        <p:sp>
          <p:nvSpPr>
            <p:cNvPr id="8" name="文本框 7"/>
            <p:cNvSpPr txBox="1"/>
            <p:nvPr/>
          </p:nvSpPr>
          <p:spPr>
            <a:xfrm>
              <a:off x="8566" y="4258"/>
              <a:ext cx="2068" cy="208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zh-CN" sz="8000">
                  <a:solidFill>
                    <a:srgbClr val="526580"/>
                  </a:solidFill>
                  <a:latin typeface="DINPro-Black" panose="02000503030000020004" charset="0"/>
                  <a:cs typeface="DINPro-Black" panose="02000503030000020004" charset="0"/>
                </a:rPr>
                <a:t>02</a:t>
              </a:r>
              <a:endParaRPr lang="en-US" altLang="zh-CN" sz="8000">
                <a:solidFill>
                  <a:srgbClr val="526580"/>
                </a:solidFill>
                <a:latin typeface="DINPro-Black" panose="02000503030000020004" charset="0"/>
                <a:cs typeface="DINPro-Black" panose="02000503030000020004" charset="0"/>
              </a:endParaRPr>
            </a:p>
          </p:txBody>
        </p:sp>
        <p:cxnSp>
          <p:nvCxnSpPr>
            <p:cNvPr id="9" name="直接连接符 8"/>
            <p:cNvCxnSpPr/>
            <p:nvPr/>
          </p:nvCxnSpPr>
          <p:spPr>
            <a:xfrm>
              <a:off x="8749" y="6424"/>
              <a:ext cx="1701" cy="0"/>
            </a:xfrm>
            <a:prstGeom prst="line">
              <a:avLst/>
            </a:prstGeom>
            <a:ln w="63500">
              <a:solidFill>
                <a:srgbClr val="7E7E7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TextBox 23"/>
            <p:cNvSpPr txBox="1"/>
            <p:nvPr/>
          </p:nvSpPr>
          <p:spPr>
            <a:xfrm>
              <a:off x="7740" y="7079"/>
              <a:ext cx="3719" cy="1190"/>
            </a:xfrm>
            <a:prstGeom prst="rect">
              <a:avLst/>
            </a:prstGeom>
            <a:noFill/>
            <a:ln>
              <a:noFill/>
              <a:prstDash val="lgDash"/>
            </a:ln>
          </p:spPr>
          <p:txBody>
            <a:bodyPr wrap="square">
              <a:spAutoFit/>
            </a:bodyPr>
            <a:lstStyle/>
            <a:p>
              <a:pPr indent="0" algn="ctr">
                <a:lnSpc>
                  <a:spcPct val="120000"/>
                </a:lnSpc>
                <a:spcBef>
                  <a:spcPts val="0"/>
                </a:spcBef>
                <a:spcAft>
                  <a:spcPts val="1500"/>
                </a:spcAft>
                <a:buClr>
                  <a:srgbClr val="966426"/>
                </a:buClr>
                <a:buFont typeface="Wingdings" panose="05000000000000000000" charset="0"/>
                <a:buNone/>
                <a:defRPr/>
              </a:pPr>
              <a:r>
                <a:rPr sz="1800" dirty="0">
                  <a:latin typeface="微软雅黑" panose="020B0503020204020204" charset="-122"/>
                  <a:ea typeface="微软雅黑" panose="020B0503020204020204" charset="-122"/>
                  <a:sym typeface="+mn-ea"/>
                </a:rPr>
                <a:t>大数据加速了商业时代的变革</a:t>
              </a:r>
              <a:endParaRPr sz="1800" dirty="0">
                <a:latin typeface="微软雅黑" panose="020B0503020204020204" charset="-122"/>
                <a:ea typeface="微软雅黑" panose="020B0503020204020204" charset="-122"/>
                <a:sym typeface="+mn-ea"/>
              </a:endParaRPr>
            </a:p>
          </p:txBody>
        </p:sp>
      </p:grpSp>
      <p:grpSp>
        <p:nvGrpSpPr>
          <p:cNvPr id="17" name="组合 16"/>
          <p:cNvGrpSpPr/>
          <p:nvPr/>
        </p:nvGrpSpPr>
        <p:grpSpPr>
          <a:xfrm>
            <a:off x="6219825" y="2490470"/>
            <a:ext cx="2361565" cy="2546985"/>
            <a:chOff x="12611" y="4258"/>
            <a:chExt cx="3719" cy="4011"/>
          </a:xfrm>
        </p:grpSpPr>
        <p:sp>
          <p:nvSpPr>
            <p:cNvPr id="10" name="文本框 9"/>
            <p:cNvSpPr txBox="1"/>
            <p:nvPr/>
          </p:nvSpPr>
          <p:spPr>
            <a:xfrm>
              <a:off x="13437" y="4258"/>
              <a:ext cx="2068" cy="208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zh-CN" sz="8000">
                  <a:solidFill>
                    <a:srgbClr val="526580"/>
                  </a:solidFill>
                  <a:latin typeface="DINPro-Black" panose="02000503030000020004" charset="0"/>
                  <a:cs typeface="DINPro-Black" panose="02000503030000020004" charset="0"/>
                </a:rPr>
                <a:t>03</a:t>
              </a:r>
              <a:endParaRPr lang="en-US" altLang="zh-CN" sz="8000">
                <a:solidFill>
                  <a:srgbClr val="526580"/>
                </a:solidFill>
                <a:latin typeface="DINPro-Black" panose="02000503030000020004" charset="0"/>
                <a:cs typeface="DINPro-Black" panose="02000503030000020004" charset="0"/>
              </a:endParaRPr>
            </a:p>
          </p:txBody>
        </p:sp>
        <p:cxnSp>
          <p:nvCxnSpPr>
            <p:cNvPr id="2" name="直接连接符 1"/>
            <p:cNvCxnSpPr/>
            <p:nvPr/>
          </p:nvCxnSpPr>
          <p:spPr>
            <a:xfrm>
              <a:off x="13620" y="6424"/>
              <a:ext cx="1701" cy="0"/>
            </a:xfrm>
            <a:prstGeom prst="line">
              <a:avLst/>
            </a:prstGeom>
            <a:ln w="63500">
              <a:solidFill>
                <a:srgbClr val="7E7E7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23"/>
            <p:cNvSpPr txBox="1"/>
            <p:nvPr/>
          </p:nvSpPr>
          <p:spPr>
            <a:xfrm>
              <a:off x="12611" y="7079"/>
              <a:ext cx="3719" cy="1190"/>
            </a:xfrm>
            <a:prstGeom prst="rect">
              <a:avLst/>
            </a:prstGeom>
            <a:noFill/>
            <a:ln>
              <a:noFill/>
              <a:prstDash val="lgDash"/>
            </a:ln>
          </p:spPr>
          <p:txBody>
            <a:bodyPr wrap="square">
              <a:spAutoFit/>
            </a:bodyPr>
            <a:lstStyle/>
            <a:p>
              <a:pPr indent="0" algn="ctr">
                <a:lnSpc>
                  <a:spcPct val="120000"/>
                </a:lnSpc>
                <a:spcBef>
                  <a:spcPts val="0"/>
                </a:spcBef>
                <a:spcAft>
                  <a:spcPts val="1500"/>
                </a:spcAft>
                <a:buClr>
                  <a:srgbClr val="966426"/>
                </a:buClr>
                <a:buFont typeface="Wingdings" panose="05000000000000000000" charset="0"/>
                <a:buNone/>
                <a:defRPr/>
              </a:pPr>
              <a:r>
                <a:rPr sz="1800" dirty="0">
                  <a:latin typeface="微软雅黑" panose="020B0503020204020204" charset="-122"/>
                  <a:ea typeface="微软雅黑" panose="020B0503020204020204" charset="-122"/>
                  <a:sym typeface="+mn-ea"/>
                </a:rPr>
                <a:t>大数据是企业的战略性竞争资源</a:t>
              </a:r>
              <a:endParaRPr sz="1800" dirty="0">
                <a:latin typeface="微软雅黑" panose="020B0503020204020204" charset="-122"/>
                <a:ea typeface="微软雅黑" panose="020B0503020204020204" charset="-122"/>
                <a:sym typeface="+mn-ea"/>
              </a:endParaRPr>
            </a:p>
          </p:txBody>
        </p:sp>
      </p:grpSp>
      <p:grpSp>
        <p:nvGrpSpPr>
          <p:cNvPr id="19" name="组合 18"/>
          <p:cNvGrpSpPr/>
          <p:nvPr/>
        </p:nvGrpSpPr>
        <p:grpSpPr>
          <a:xfrm>
            <a:off x="8875395" y="2490470"/>
            <a:ext cx="2361565" cy="2546985"/>
            <a:chOff x="12611" y="4258"/>
            <a:chExt cx="3719" cy="4011"/>
          </a:xfrm>
        </p:grpSpPr>
        <p:sp>
          <p:nvSpPr>
            <p:cNvPr id="20" name="文本框 19"/>
            <p:cNvSpPr txBox="1"/>
            <p:nvPr/>
          </p:nvSpPr>
          <p:spPr>
            <a:xfrm>
              <a:off x="13437" y="4258"/>
              <a:ext cx="2068" cy="208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zh-CN" sz="8000">
                  <a:solidFill>
                    <a:srgbClr val="526580"/>
                  </a:solidFill>
                  <a:latin typeface="DINPro-Black" panose="02000503030000020004" charset="0"/>
                  <a:cs typeface="DINPro-Black" panose="02000503030000020004" charset="0"/>
                </a:rPr>
                <a:t>04</a:t>
              </a:r>
              <a:endParaRPr lang="en-US" altLang="zh-CN" sz="8000">
                <a:solidFill>
                  <a:srgbClr val="526580"/>
                </a:solidFill>
                <a:latin typeface="DINPro-Black" panose="02000503030000020004" charset="0"/>
                <a:cs typeface="DINPro-Black" panose="02000503030000020004" charset="0"/>
              </a:endParaRPr>
            </a:p>
          </p:txBody>
        </p:sp>
        <p:cxnSp>
          <p:nvCxnSpPr>
            <p:cNvPr id="21" name="直接连接符 20"/>
            <p:cNvCxnSpPr/>
            <p:nvPr/>
          </p:nvCxnSpPr>
          <p:spPr>
            <a:xfrm>
              <a:off x="13620" y="6424"/>
              <a:ext cx="1701" cy="0"/>
            </a:xfrm>
            <a:prstGeom prst="line">
              <a:avLst/>
            </a:prstGeom>
            <a:ln w="63500">
              <a:solidFill>
                <a:srgbClr val="7E7E7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TextBox 23"/>
            <p:cNvSpPr txBox="1"/>
            <p:nvPr/>
          </p:nvSpPr>
          <p:spPr>
            <a:xfrm>
              <a:off x="12611" y="7079"/>
              <a:ext cx="3719" cy="1190"/>
            </a:xfrm>
            <a:prstGeom prst="rect">
              <a:avLst/>
            </a:prstGeom>
            <a:noFill/>
            <a:ln>
              <a:noFill/>
              <a:prstDash val="lgDash"/>
            </a:ln>
          </p:spPr>
          <p:txBody>
            <a:bodyPr wrap="square">
              <a:spAutoFit/>
            </a:bodyPr>
            <a:lstStyle/>
            <a:p>
              <a:pPr indent="0" algn="ctr">
                <a:lnSpc>
                  <a:spcPct val="120000"/>
                </a:lnSpc>
                <a:spcBef>
                  <a:spcPts val="0"/>
                </a:spcBef>
                <a:spcAft>
                  <a:spcPts val="1500"/>
                </a:spcAft>
                <a:buClr>
                  <a:srgbClr val="966426"/>
                </a:buClr>
                <a:buFont typeface="Wingdings" panose="05000000000000000000" charset="0"/>
                <a:buNone/>
                <a:defRPr/>
              </a:pPr>
              <a:r>
                <a:rPr sz="1800" dirty="0">
                  <a:latin typeface="微软雅黑" panose="020B0503020204020204" charset="-122"/>
                  <a:ea typeface="微软雅黑" panose="020B0503020204020204" charset="-122"/>
                  <a:sym typeface="+mn-ea"/>
                </a:rPr>
                <a:t>大数据已经成为新的基础设施</a:t>
              </a:r>
              <a:endParaRPr sz="1800" dirty="0">
                <a:latin typeface="微软雅黑" panose="020B0503020204020204" charset="-122"/>
                <a:ea typeface="微软雅黑" panose="020B0503020204020204" charset="-122"/>
                <a:sym typeface="+mn-ea"/>
              </a:endParaRPr>
            </a:p>
          </p:txBody>
        </p:sp>
      </p:grpSp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角三角形 1"/>
          <p:cNvSpPr/>
          <p:nvPr/>
        </p:nvSpPr>
        <p:spPr>
          <a:xfrm>
            <a:off x="1353" y="600"/>
            <a:ext cx="6879636" cy="6879636"/>
          </a:xfrm>
          <a:prstGeom prst="rtTriangle">
            <a:avLst/>
          </a:prstGeom>
          <a:blipFill dpi="0" rotWithShape="1">
            <a:blip r:embed="rId1" cstate="screen"/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5">
              <a:solidFill>
                <a:prstClr val="white"/>
              </a:solidFill>
              <a:cs typeface="+mn-ea"/>
              <a:sym typeface="+mn-lt"/>
            </a:endParaRPr>
          </a:p>
        </p:txBody>
      </p:sp>
      <p:sp>
        <p:nvSpPr>
          <p:cNvPr id="3" name="任意多边形 2"/>
          <p:cNvSpPr/>
          <p:nvPr>
            <p:custDataLst>
              <p:tags r:id="rId2"/>
            </p:custDataLst>
          </p:nvPr>
        </p:nvSpPr>
        <p:spPr>
          <a:xfrm rot="5400000" flipV="1">
            <a:off x="676653" y="-15170"/>
            <a:ext cx="4576328" cy="4576328"/>
          </a:xfrm>
          <a:custGeom>
            <a:avLst/>
            <a:gdLst>
              <a:gd name="connsiteX0" fmla="*/ 0 w 4343400"/>
              <a:gd name="connsiteY0" fmla="*/ 0 h 4343400"/>
              <a:gd name="connsiteX1" fmla="*/ 4343400 w 4343400"/>
              <a:gd name="connsiteY1" fmla="*/ 4343400 h 4343400"/>
              <a:gd name="connsiteX2" fmla="*/ 3486149 w 4343400"/>
              <a:gd name="connsiteY2" fmla="*/ 4343400 h 4343400"/>
              <a:gd name="connsiteX3" fmla="*/ 0 w 4343400"/>
              <a:gd name="connsiteY3" fmla="*/ 857251 h 4343400"/>
              <a:gd name="connsiteX4" fmla="*/ 0 w 4343400"/>
              <a:gd name="connsiteY4" fmla="*/ 0 h 434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43400" h="4343400">
                <a:moveTo>
                  <a:pt x="0" y="0"/>
                </a:moveTo>
                <a:lnTo>
                  <a:pt x="4343400" y="4343400"/>
                </a:lnTo>
                <a:lnTo>
                  <a:pt x="3486149" y="4343400"/>
                </a:lnTo>
                <a:lnTo>
                  <a:pt x="0" y="857251"/>
                </a:lnTo>
                <a:lnTo>
                  <a:pt x="0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5">
              <a:solidFill>
                <a:prstClr val="white"/>
              </a:solidFill>
              <a:cs typeface="+mn-ea"/>
              <a:sym typeface="+mn-lt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5423783" y="2272061"/>
            <a:ext cx="6229850" cy="23069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zh-CN" altLang="en-US" sz="7200" b="1" dirty="0">
                <a:solidFill>
                  <a:prstClr val="white">
                    <a:lumMod val="50000"/>
                  </a:prstClr>
                </a:solidFill>
                <a:cs typeface="+mn-ea"/>
                <a:sym typeface="+mn-lt"/>
              </a:rPr>
              <a:t>感谢观看 </a:t>
            </a:r>
            <a:r>
              <a:rPr kumimoji="1" lang="en-US" altLang="zh-CN" sz="7200" b="1" dirty="0">
                <a:solidFill>
                  <a:prstClr val="white">
                    <a:lumMod val="50000"/>
                  </a:prstClr>
                </a:solidFill>
                <a:cs typeface="+mn-ea"/>
                <a:sym typeface="+mn-lt"/>
              </a:rPr>
              <a:t>THANK YOU!</a:t>
            </a:r>
            <a:endParaRPr kumimoji="1" lang="en-US" altLang="zh-CN" sz="7200" b="1" dirty="0">
              <a:solidFill>
                <a:prstClr val="white">
                  <a:lumMod val="50000"/>
                </a:prstClr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 rot="2648766">
            <a:off x="963533" y="1860942"/>
            <a:ext cx="4992812" cy="7480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4265" dirty="0">
                <a:solidFill>
                  <a:schemeClr val="accent1"/>
                </a:solidFill>
                <a:latin typeface="Agency FB" panose="020B0503020202020204" pitchFamily="34" charset="0"/>
                <a:cs typeface="+mn-ea"/>
                <a:sym typeface="+mn-lt"/>
              </a:rPr>
              <a:t>BUSINESS POWERPOINT</a:t>
            </a:r>
            <a:endParaRPr kumimoji="1" lang="en-US" altLang="zh-CN" sz="4265" dirty="0">
              <a:solidFill>
                <a:schemeClr val="accent1"/>
              </a:solidFill>
              <a:latin typeface="Agency FB" panose="020B0503020202020204" pitchFamily="34" charset="0"/>
              <a:cs typeface="+mn-ea"/>
              <a:sym typeface="+mn-lt"/>
            </a:endParaRPr>
          </a:p>
        </p:txBody>
      </p:sp>
      <p:sp>
        <p:nvSpPr>
          <p:cNvPr id="12" name="直角三角形 11"/>
          <p:cNvSpPr/>
          <p:nvPr/>
        </p:nvSpPr>
        <p:spPr>
          <a:xfrm flipH="1">
            <a:off x="9654650" y="4561158"/>
            <a:ext cx="2537197" cy="2260893"/>
          </a:xfrm>
          <a:prstGeom prst="rtTriangle">
            <a:avLst/>
          </a:prstGeom>
          <a:solidFill>
            <a:srgbClr val="43536A"/>
          </a:solidFill>
          <a:ln>
            <a:solidFill>
              <a:srgbClr val="43536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5">
              <a:solidFill>
                <a:srgbClr val="DBEFF9">
                  <a:lumMod val="25000"/>
                </a:srgbClr>
              </a:solidFill>
              <a:cs typeface="+mn-ea"/>
              <a:sym typeface="+mn-lt"/>
            </a:endParaRPr>
          </a:p>
        </p:txBody>
      </p:sp>
      <p:sp>
        <p:nvSpPr>
          <p:cNvPr id="16" name="直角三角形 15"/>
          <p:cNvSpPr/>
          <p:nvPr/>
        </p:nvSpPr>
        <p:spPr>
          <a:xfrm rot="13500000" flipV="1">
            <a:off x="2632875" y="-1204161"/>
            <a:ext cx="2362215" cy="2362215"/>
          </a:xfrm>
          <a:prstGeom prst="rtTriangle">
            <a:avLst/>
          </a:prstGeom>
          <a:solidFill>
            <a:srgbClr val="4353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5">
              <a:solidFill>
                <a:prstClr val="white"/>
              </a:solidFill>
              <a:cs typeface="+mn-ea"/>
              <a:sym typeface="+mn-lt"/>
            </a:endParaRPr>
          </a:p>
        </p:txBody>
      </p:sp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ldLvl="0" animBg="1"/>
      <p:bldP spid="3" grpId="0" bldLvl="0" animBg="1"/>
      <p:bldP spid="6" grpId="0"/>
      <p:bldP spid="9" grpId="0"/>
      <p:bldP spid="12" grpId="0" bldLvl="0" animBg="1"/>
      <p:bldP spid="16" grpId="0" bldLvl="0" animBg="1"/>
    </p:bldLst>
  </p:timing>
</p:sld>
</file>

<file path=ppt/tags/tag1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WM_BEAUTIFY_SHAPE_IDENTITY" val="{c849740b-2724-488e-a9ad-bcd156c1d39b}"/>
  <p:tag name="KSO_WM_UNIT_TYPE" val="i"/>
</p:tagLst>
</file>

<file path=ppt/tags/tag10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i"/>
  <p:tag name="KSO_WM_UNIT_INDEX" val="1_1"/>
  <p:tag name="KSO_WM_UNIT_ID" val="diagram20169541_5*m_i*1_1"/>
  <p:tag name="KSO_WM_TEMPLATE_CATEGORY" val="diagram"/>
  <p:tag name="KSO_WM_TEMPLATE_INDEX" val="20169541"/>
  <p:tag name="KSO_WM_UNIT_LAYERLEVEL" val="1_1"/>
  <p:tag name="KSO_WM_TAG_VERSION" val="1.0"/>
  <p:tag name="KSO_WM_BEAUTIFY_FLAG" val="#wm#"/>
  <p:tag name="KSO_WM_UNIT_LINE_FORE_SCHEMECOLOR_INDEX_BRIGHTNESS" val="-0.5"/>
  <p:tag name="KSO_WM_UNIT_LINE_FORE_SCHEMECOLOR_INDEX" val="14"/>
  <p:tag name="KSO_WM_UNIT_LINE_FILL_TYPE" val="2"/>
  <p:tag name="KSO_WM_UNIT_USESOURCEFORMAT_APPLY" val="1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i"/>
  <p:tag name="KSO_WM_UNIT_INDEX" val="1_1_1"/>
  <p:tag name="KSO_WM_UNIT_ID" val="diagram20169541_5*m_h_i*1_1_1"/>
  <p:tag name="KSO_WM_TEMPLATE_CATEGORY" val="diagram"/>
  <p:tag name="KSO_WM_TEMPLATE_INDEX" val="20169541"/>
  <p:tag name="KSO_WM_UNIT_LAYERLEVEL" val="1_1_1"/>
  <p:tag name="KSO_WM_TAG_VERSION" val="1.0"/>
  <p:tag name="KSO_WM_BEAUTIFY_FLAG" val="#wm#"/>
  <p:tag name="KSO_WM_UNIT_FILL_FORE_SCHEMECOLOR_INDEX_BRIGHTNESS" val="0"/>
  <p:tag name="KSO_WM_UNIT_FILL_FORE_SCHEMECOLOR_INDEX" val="5"/>
  <p:tag name="KSO_WM_UNIT_FILL_TYPE" val="1"/>
  <p:tag name="KSO_WM_UNIT_LINE_FORE_SCHEMECOLOR_INDEX_BRIGHTNESS" val="0"/>
  <p:tag name="KSO_WM_UNIT_LINE_FORE_SCHEMECOLOR_INDEX" val="5"/>
  <p:tag name="KSO_WM_UNIT_LINE_FILL_TYPE" val="2"/>
  <p:tag name="KSO_WM_UNIT_TEXT_FILL_FORE_SCHEMECOLOR_INDEX_BRIGHTNESS" val="0"/>
  <p:tag name="KSO_WM_UNIT_TEXT_FILL_FORE_SCHEMECOLOR_INDEX" val="2"/>
  <p:tag name="KSO_WM_UNIT_TEXT_FILL_TYPE" val="1"/>
  <p:tag name="KSO_WM_UNIT_USESOURCEFORMAT_APPLY" val="1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SUBTYPE" val="d"/>
  <p:tag name="KSO_WM_UNIT_TYPE" val="m_h_i"/>
  <p:tag name="KSO_WM_UNIT_INDEX" val="1_1_2"/>
  <p:tag name="KSO_WM_UNIT_ID" val="diagram20169541_5*m_h_i*1_1_2"/>
  <p:tag name="KSO_WM_TEMPLATE_CATEGORY" val="diagram"/>
  <p:tag name="KSO_WM_TEMPLATE_INDEX" val="20169541"/>
  <p:tag name="KSO_WM_UNIT_LAYERLEVEL" val="1_1_1"/>
  <p:tag name="KSO_WM_TAG_VERSION" val="1.0"/>
  <p:tag name="KSO_WM_BEAUTIFY_FLAG" val="#wm#"/>
  <p:tag name="KSO_WM_UNIT_TEXT_FILL_FORE_SCHEMECOLOR_INDEX_BRIGHTNESS" val="0"/>
  <p:tag name="KSO_WM_UNIT_TEXT_FILL_FORE_SCHEMECOLOR_INDEX" val="14"/>
  <p:tag name="KSO_WM_UNIT_TEXT_FILL_TYPE" val="1"/>
  <p:tag name="KSO_WM_UNIT_USESOURCEFORMAT_APPLY" val="1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i"/>
  <p:tag name="KSO_WM_UNIT_INDEX" val="1_4_1"/>
  <p:tag name="KSO_WM_UNIT_ID" val="diagram20169541_5*m_h_i*1_4_1"/>
  <p:tag name="KSO_WM_TEMPLATE_CATEGORY" val="diagram"/>
  <p:tag name="KSO_WM_TEMPLATE_INDEX" val="20169541"/>
  <p:tag name="KSO_WM_UNIT_LAYERLEVEL" val="1_1_1"/>
  <p:tag name="KSO_WM_TAG_VERSION" val="1.0"/>
  <p:tag name="KSO_WM_BEAUTIFY_FLAG" val="#wm#"/>
  <p:tag name="KSO_WM_UNIT_FILL_FORE_SCHEMECOLOR_INDEX_BRIGHTNESS" val="0"/>
  <p:tag name="KSO_WM_UNIT_FILL_FORE_SCHEMECOLOR_INDEX" val="8"/>
  <p:tag name="KSO_WM_UNIT_FILL_TYPE" val="1"/>
  <p:tag name="KSO_WM_UNIT_LINE_FORE_SCHEMECOLOR_INDEX_BRIGHTNESS" val="0"/>
  <p:tag name="KSO_WM_UNIT_LINE_FORE_SCHEMECOLOR_INDEX" val="8"/>
  <p:tag name="KSO_WM_UNIT_LINE_FILL_TYPE" val="2"/>
  <p:tag name="KSO_WM_UNIT_TEXT_FILL_FORE_SCHEMECOLOR_INDEX_BRIGHTNESS" val="0"/>
  <p:tag name="KSO_WM_UNIT_TEXT_FILL_FORE_SCHEMECOLOR_INDEX" val="2"/>
  <p:tag name="KSO_WM_UNIT_TEXT_FILL_TYPE" val="1"/>
  <p:tag name="KSO_WM_UNIT_USESOURCEFORMAT_APPLY" val="1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SUBTYPE" val="d"/>
  <p:tag name="KSO_WM_UNIT_TYPE" val="m_h_i"/>
  <p:tag name="KSO_WM_UNIT_INDEX" val="1_4_2"/>
  <p:tag name="KSO_WM_UNIT_ID" val="diagram20169541_5*m_h_i*1_4_2"/>
  <p:tag name="KSO_WM_TEMPLATE_CATEGORY" val="diagram"/>
  <p:tag name="KSO_WM_TEMPLATE_INDEX" val="20169541"/>
  <p:tag name="KSO_WM_UNIT_LAYERLEVEL" val="1_1_1"/>
  <p:tag name="KSO_WM_TAG_VERSION" val="1.0"/>
  <p:tag name="KSO_WM_BEAUTIFY_FLAG" val="#wm#"/>
  <p:tag name="KSO_WM_UNIT_TEXT_FILL_FORE_SCHEMECOLOR_INDEX_BRIGHTNESS" val="0"/>
  <p:tag name="KSO_WM_UNIT_TEXT_FILL_FORE_SCHEMECOLOR_INDEX" val="14"/>
  <p:tag name="KSO_WM_UNIT_TEXT_FILL_TYPE" val="1"/>
  <p:tag name="KSO_WM_UNIT_USESOURCEFORMAT_APPLY" val="1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i"/>
  <p:tag name="KSO_WM_UNIT_INDEX" val="1_2_1"/>
  <p:tag name="KSO_WM_UNIT_ID" val="diagram20169541_5*m_h_i*1_2_1"/>
  <p:tag name="KSO_WM_TEMPLATE_CATEGORY" val="diagram"/>
  <p:tag name="KSO_WM_TEMPLATE_INDEX" val="20169541"/>
  <p:tag name="KSO_WM_UNIT_LAYERLEVEL" val="1_1_1"/>
  <p:tag name="KSO_WM_TAG_VERSION" val="1.0"/>
  <p:tag name="KSO_WM_BEAUTIFY_FLAG" val="#wm#"/>
  <p:tag name="KSO_WM_UNIT_FILL_FORE_SCHEMECOLOR_INDEX_BRIGHTNESS" val="0"/>
  <p:tag name="KSO_WM_UNIT_FILL_FORE_SCHEMECOLOR_INDEX" val="6"/>
  <p:tag name="KSO_WM_UNIT_FILL_TYPE" val="1"/>
  <p:tag name="KSO_WM_UNIT_LINE_FORE_SCHEMECOLOR_INDEX_BRIGHTNESS" val="0"/>
  <p:tag name="KSO_WM_UNIT_LINE_FORE_SCHEMECOLOR_INDEX" val="6"/>
  <p:tag name="KSO_WM_UNIT_LINE_FILL_TYPE" val="2"/>
  <p:tag name="KSO_WM_UNIT_TEXT_FILL_FORE_SCHEMECOLOR_INDEX_BRIGHTNESS" val="0"/>
  <p:tag name="KSO_WM_UNIT_TEXT_FILL_FORE_SCHEMECOLOR_INDEX" val="2"/>
  <p:tag name="KSO_WM_UNIT_TEXT_FILL_TYPE" val="1"/>
  <p:tag name="KSO_WM_UNIT_USESOURCEFORMAT_APPLY" val="1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SUBTYPE" val="d"/>
  <p:tag name="KSO_WM_UNIT_TYPE" val="m_h_i"/>
  <p:tag name="KSO_WM_UNIT_INDEX" val="1_2_2"/>
  <p:tag name="KSO_WM_UNIT_ID" val="diagram20169541_5*m_h_i*1_2_2"/>
  <p:tag name="KSO_WM_TEMPLATE_CATEGORY" val="diagram"/>
  <p:tag name="KSO_WM_TEMPLATE_INDEX" val="20169541"/>
  <p:tag name="KSO_WM_UNIT_LAYERLEVEL" val="1_1_1"/>
  <p:tag name="KSO_WM_TAG_VERSION" val="1.0"/>
  <p:tag name="KSO_WM_BEAUTIFY_FLAG" val="#wm#"/>
  <p:tag name="KSO_WM_UNIT_TEXT_FILL_FORE_SCHEMECOLOR_INDEX_BRIGHTNESS" val="0"/>
  <p:tag name="KSO_WM_UNIT_TEXT_FILL_FORE_SCHEMECOLOR_INDEX" val="14"/>
  <p:tag name="KSO_WM_UNIT_TEXT_FILL_TYPE" val="1"/>
  <p:tag name="KSO_WM_UNIT_USESOURCEFORMAT_APPLY" val="1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i"/>
  <p:tag name="KSO_WM_UNIT_INDEX" val="1_3_1"/>
  <p:tag name="KSO_WM_UNIT_ID" val="diagram20169541_5*m_h_i*1_3_1"/>
  <p:tag name="KSO_WM_TEMPLATE_CATEGORY" val="diagram"/>
  <p:tag name="KSO_WM_TEMPLATE_INDEX" val="20169541"/>
  <p:tag name="KSO_WM_UNIT_LAYERLEVEL" val="1_1_1"/>
  <p:tag name="KSO_WM_TAG_VERSION" val="1.0"/>
  <p:tag name="KSO_WM_BEAUTIFY_FLAG" val="#wm#"/>
  <p:tag name="KSO_WM_UNIT_FILL_FORE_SCHEMECOLOR_INDEX_BRIGHTNESS" val="0"/>
  <p:tag name="KSO_WM_UNIT_FILL_FORE_SCHEMECOLOR_INDEX" val="7"/>
  <p:tag name="KSO_WM_UNIT_FILL_TYPE" val="1"/>
  <p:tag name="KSO_WM_UNIT_LINE_FORE_SCHEMECOLOR_INDEX_BRIGHTNESS" val="0"/>
  <p:tag name="KSO_WM_UNIT_LINE_FORE_SCHEMECOLOR_INDEX" val="7"/>
  <p:tag name="KSO_WM_UNIT_LINE_FILL_TYPE" val="2"/>
  <p:tag name="KSO_WM_UNIT_TEXT_FILL_FORE_SCHEMECOLOR_INDEX_BRIGHTNESS" val="0"/>
  <p:tag name="KSO_WM_UNIT_TEXT_FILL_FORE_SCHEMECOLOR_INDEX" val="2"/>
  <p:tag name="KSO_WM_UNIT_TEXT_FILL_TYPE" val="1"/>
  <p:tag name="KSO_WM_UNIT_USESOURCEFORMAT_APPLY" val="1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SUBTYPE" val="d"/>
  <p:tag name="KSO_WM_UNIT_TYPE" val="m_h_i"/>
  <p:tag name="KSO_WM_UNIT_INDEX" val="1_3_2"/>
  <p:tag name="KSO_WM_UNIT_ID" val="diagram20169541_5*m_h_i*1_3_2"/>
  <p:tag name="KSO_WM_TEMPLATE_CATEGORY" val="diagram"/>
  <p:tag name="KSO_WM_TEMPLATE_INDEX" val="20169541"/>
  <p:tag name="KSO_WM_UNIT_LAYERLEVEL" val="1_1_1"/>
  <p:tag name="KSO_WM_TAG_VERSION" val="1.0"/>
  <p:tag name="KSO_WM_BEAUTIFY_FLAG" val="#wm#"/>
  <p:tag name="KSO_WM_UNIT_TEXT_FILL_FORE_SCHEMECOLOR_INDEX_BRIGHTNESS" val="0"/>
  <p:tag name="KSO_WM_UNIT_TEXT_FILL_FORE_SCHEMECOLOR_INDEX" val="14"/>
  <p:tag name="KSO_WM_UNIT_TEXT_FILL_TYPE" val="1"/>
  <p:tag name="KSO_WM_UNIT_USESOURCEFORMAT_APPLY" val="1"/>
</p:tagLst>
</file>

<file path=ppt/tags/tag2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WM_BEAUTIFY_SHAPE_IDENTITY" val="{861e1ca8-5140-4ebb-979f-fa152c8fb128}"/>
  <p:tag name="KSO_WM_UNIT_TYPE" val="i"/>
</p:tagLst>
</file>

<file path=ppt/tags/tag20.xml><?xml version="1.0" encoding="utf-8"?>
<p:tagLst xmlns:p="http://schemas.openxmlformats.org/presentationml/2006/main">
  <p:tag name="KSO_WM_UNIT_SUBTYPE" val="a"/>
  <p:tag name="KSO_WM_UNIT_NOCLEAR" val="0"/>
  <p:tag name="KSO_WM_UNIT_VALUE" val="14"/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f"/>
  <p:tag name="KSO_WM_UNIT_INDEX" val="1_2_1"/>
  <p:tag name="KSO_WM_UNIT_ID" val="diagram20169541_5*m_h_f*1_2_1"/>
  <p:tag name="KSO_WM_TEMPLATE_CATEGORY" val="diagram"/>
  <p:tag name="KSO_WM_TEMPLATE_INDEX" val="20169541"/>
  <p:tag name="KSO_WM_UNIT_LAYERLEVEL" val="1_1_1"/>
  <p:tag name="KSO_WM_TAG_VERSION" val="1.0"/>
  <p:tag name="KSO_WM_BEAUTIFY_FLAG" val="#wm#"/>
  <p:tag name="KSO_WM_UNIT_PRESET_TEXT" val="单击此处添加文本具体内容"/>
  <p:tag name="KSO_WM_UNIT_TEXT_FILL_FORE_SCHEMECOLOR_INDEX_BRIGHTNESS" val="-0.5"/>
  <p:tag name="KSO_WM_UNIT_TEXT_FILL_FORE_SCHEMECOLOR_INDEX" val="14"/>
  <p:tag name="KSO_WM_UNIT_TEXT_FILL_TYPE" val="1"/>
  <p:tag name="KSO_WM_UNIT_USESOURCEFORMAT_APPLY" val="1"/>
</p:tagLst>
</file>

<file path=ppt/tags/tag21.xml><?xml version="1.0" encoding="utf-8"?>
<p:tagLst xmlns:p="http://schemas.openxmlformats.org/presentationml/2006/main">
  <p:tag name="KSO_WM_UNIT_SUBTYPE" val="a"/>
  <p:tag name="KSO_WM_UNIT_NOCLEAR" val="0"/>
  <p:tag name="KSO_WM_UNIT_VALUE" val="14"/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f"/>
  <p:tag name="KSO_WM_UNIT_INDEX" val="1_3_1"/>
  <p:tag name="KSO_WM_UNIT_ID" val="diagram20169541_5*m_h_f*1_3_1"/>
  <p:tag name="KSO_WM_TEMPLATE_CATEGORY" val="diagram"/>
  <p:tag name="KSO_WM_TEMPLATE_INDEX" val="20169541"/>
  <p:tag name="KSO_WM_UNIT_LAYERLEVEL" val="1_1_1"/>
  <p:tag name="KSO_WM_TAG_VERSION" val="1.0"/>
  <p:tag name="KSO_WM_BEAUTIFY_FLAG" val="#wm#"/>
  <p:tag name="KSO_WM_UNIT_PRESET_TEXT" val="单击此处添加文本具体内容"/>
  <p:tag name="KSO_WM_UNIT_TEXT_FILL_FORE_SCHEMECOLOR_INDEX_BRIGHTNESS" val="-0.5"/>
  <p:tag name="KSO_WM_UNIT_TEXT_FILL_FORE_SCHEMECOLOR_INDEX" val="14"/>
  <p:tag name="KSO_WM_UNIT_TEXT_FILL_TYPE" val="1"/>
  <p:tag name="KSO_WM_UNIT_USESOURCEFORMAT_APPLY" val="1"/>
</p:tagLst>
</file>

<file path=ppt/tags/tag22.xml><?xml version="1.0" encoding="utf-8"?>
<p:tagLst xmlns:p="http://schemas.openxmlformats.org/presentationml/2006/main">
  <p:tag name="KSO_WM_UNIT_SUBTYPE" val="a"/>
  <p:tag name="KSO_WM_UNIT_NOCLEAR" val="0"/>
  <p:tag name="KSO_WM_UNIT_VALUE" val="14"/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f"/>
  <p:tag name="KSO_WM_UNIT_INDEX" val="1_4_1"/>
  <p:tag name="KSO_WM_UNIT_ID" val="diagram20169541_5*m_h_f*1_4_1"/>
  <p:tag name="KSO_WM_TEMPLATE_CATEGORY" val="diagram"/>
  <p:tag name="KSO_WM_TEMPLATE_INDEX" val="20169541"/>
  <p:tag name="KSO_WM_UNIT_LAYERLEVEL" val="1_1_1"/>
  <p:tag name="KSO_WM_TAG_VERSION" val="1.0"/>
  <p:tag name="KSO_WM_BEAUTIFY_FLAG" val="#wm#"/>
  <p:tag name="KSO_WM_UNIT_PRESET_TEXT" val="单击此处添加文本具体内容"/>
  <p:tag name="KSO_WM_UNIT_TEXT_FILL_FORE_SCHEMECOLOR_INDEX_BRIGHTNESS" val="-0.5"/>
  <p:tag name="KSO_WM_UNIT_TEXT_FILL_FORE_SCHEMECOLOR_INDEX" val="14"/>
  <p:tag name="KSO_WM_UNIT_TEXT_FILL_TYPE" val="1"/>
  <p:tag name="KSO_WM_UNIT_USESOURCEFORMAT_APPLY" val="1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i"/>
  <p:tag name="KSO_WM_UNIT_INDEX" val="1_1_4"/>
  <p:tag name="KSO_WM_UNIT_ID" val="diagram20169541_5*m_h_i*1_1_4"/>
  <p:tag name="KSO_WM_TEMPLATE_CATEGORY" val="diagram"/>
  <p:tag name="KSO_WM_TEMPLATE_INDEX" val="20169541"/>
  <p:tag name="KSO_WM_UNIT_LAYERLEVEL" val="1_1_1"/>
  <p:tag name="KSO_WM_TAG_VERSION" val="1.0"/>
  <p:tag name="KSO_WM_BEAUTIFY_FLAG" val="#wm#"/>
  <p:tag name="KSO_WM_UNIT_LINE_FORE_SCHEMECOLOR_INDEX_BRIGHTNESS" val="0.5"/>
  <p:tag name="KSO_WM_UNIT_LINE_FORE_SCHEMECOLOR_INDEX" val="13"/>
  <p:tag name="KSO_WM_UNIT_LINE_FILL_TYPE" val="2"/>
  <p:tag name="KSO_WM_UNIT_USESOURCEFORMAT_APPLY" val="1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i"/>
  <p:tag name="KSO_WM_UNIT_INDEX" val="1_1_3"/>
  <p:tag name="KSO_WM_UNIT_ID" val="diagram20169541_5*m_h_i*1_1_3"/>
  <p:tag name="KSO_WM_TEMPLATE_CATEGORY" val="diagram"/>
  <p:tag name="KSO_WM_TEMPLATE_INDEX" val="20169541"/>
  <p:tag name="KSO_WM_UNIT_LAYERLEVEL" val="1_1_1"/>
  <p:tag name="KSO_WM_TAG_VERSION" val="1.0"/>
  <p:tag name="KSO_WM_BEAUTIFY_FLAG" val="#wm#"/>
  <p:tag name="KSO_WM_UNIT_FILL_FORE_SCHEMECOLOR_INDEX_BRIGHTNESS" val="0"/>
  <p:tag name="KSO_WM_UNIT_FILL_FORE_SCHEMECOLOR_INDEX" val="14"/>
  <p:tag name="KSO_WM_UNIT_FILL_TYPE" val="1"/>
  <p:tag name="KSO_WM_UNIT_LINE_FORE_SCHEMECOLOR_INDEX_BRIGHTNESS" val="-0.5"/>
  <p:tag name="KSO_WM_UNIT_LINE_FORE_SCHEMECOLOR_INDEX" val="14"/>
  <p:tag name="KSO_WM_UNIT_LINE_FILL_TYPE" val="2"/>
  <p:tag name="KSO_WM_UNIT_TEXT_FILL_FORE_SCHEMECOLOR_INDEX_BRIGHTNESS" val="0"/>
  <p:tag name="KSO_WM_UNIT_TEXT_FILL_FORE_SCHEMECOLOR_INDEX" val="2"/>
  <p:tag name="KSO_WM_UNIT_TEXT_FILL_TYPE" val="1"/>
  <p:tag name="KSO_WM_UNIT_USESOURCEFORMAT_APPLY" val="1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i"/>
  <p:tag name="KSO_WM_UNIT_INDEX" val="1_2_4"/>
  <p:tag name="KSO_WM_UNIT_ID" val="diagram20169541_5*m_h_i*1_2_4"/>
  <p:tag name="KSO_WM_TEMPLATE_CATEGORY" val="diagram"/>
  <p:tag name="KSO_WM_TEMPLATE_INDEX" val="20169541"/>
  <p:tag name="KSO_WM_UNIT_LAYERLEVEL" val="1_1_1"/>
  <p:tag name="KSO_WM_TAG_VERSION" val="1.0"/>
  <p:tag name="KSO_WM_BEAUTIFY_FLAG" val="#wm#"/>
  <p:tag name="KSO_WM_UNIT_FILL_FORE_SCHEMECOLOR_INDEX_BRIGHTNESS" val="0"/>
  <p:tag name="KSO_WM_UNIT_FILL_FORE_SCHEMECOLOR_INDEX" val="14"/>
  <p:tag name="KSO_WM_UNIT_FILL_TYPE" val="1"/>
  <p:tag name="KSO_WM_UNIT_LINE_FORE_SCHEMECOLOR_INDEX_BRIGHTNESS" val="-0.5"/>
  <p:tag name="KSO_WM_UNIT_LINE_FORE_SCHEMECOLOR_INDEX" val="14"/>
  <p:tag name="KSO_WM_UNIT_LINE_FILL_TYPE" val="2"/>
  <p:tag name="KSO_WM_UNIT_TEXT_FILL_FORE_SCHEMECOLOR_INDEX_BRIGHTNESS" val="0"/>
  <p:tag name="KSO_WM_UNIT_TEXT_FILL_FORE_SCHEMECOLOR_INDEX" val="2"/>
  <p:tag name="KSO_WM_UNIT_TEXT_FILL_TYPE" val="1"/>
  <p:tag name="KSO_WM_UNIT_USESOURCEFORMAT_APPLY" val="1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i"/>
  <p:tag name="KSO_WM_UNIT_INDEX" val="1_3_4"/>
  <p:tag name="KSO_WM_UNIT_ID" val="diagram20169541_5*m_h_i*1_3_4"/>
  <p:tag name="KSO_WM_TEMPLATE_CATEGORY" val="diagram"/>
  <p:tag name="KSO_WM_TEMPLATE_INDEX" val="20169541"/>
  <p:tag name="KSO_WM_UNIT_LAYERLEVEL" val="1_1_1"/>
  <p:tag name="KSO_WM_TAG_VERSION" val="1.0"/>
  <p:tag name="KSO_WM_BEAUTIFY_FLAG" val="#wm#"/>
  <p:tag name="KSO_WM_UNIT_FILL_FORE_SCHEMECOLOR_INDEX_BRIGHTNESS" val="0"/>
  <p:tag name="KSO_WM_UNIT_FILL_FORE_SCHEMECOLOR_INDEX" val="14"/>
  <p:tag name="KSO_WM_UNIT_FILL_TYPE" val="1"/>
  <p:tag name="KSO_WM_UNIT_LINE_FORE_SCHEMECOLOR_INDEX_BRIGHTNESS" val="-0.5"/>
  <p:tag name="KSO_WM_UNIT_LINE_FORE_SCHEMECOLOR_INDEX" val="14"/>
  <p:tag name="KSO_WM_UNIT_LINE_FILL_TYPE" val="2"/>
  <p:tag name="KSO_WM_UNIT_TEXT_FILL_FORE_SCHEMECOLOR_INDEX_BRIGHTNESS" val="0"/>
  <p:tag name="KSO_WM_UNIT_TEXT_FILL_FORE_SCHEMECOLOR_INDEX" val="2"/>
  <p:tag name="KSO_WM_UNIT_TEXT_FILL_TYPE" val="1"/>
  <p:tag name="KSO_WM_UNIT_USESOURCEFORMAT_APPLY" val="1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i"/>
  <p:tag name="KSO_WM_UNIT_INDEX" val="1_4_4"/>
  <p:tag name="KSO_WM_UNIT_ID" val="diagram20169541_5*m_h_i*1_4_4"/>
  <p:tag name="KSO_WM_TEMPLATE_CATEGORY" val="diagram"/>
  <p:tag name="KSO_WM_TEMPLATE_INDEX" val="20169541"/>
  <p:tag name="KSO_WM_UNIT_LAYERLEVEL" val="1_1_1"/>
  <p:tag name="KSO_WM_TAG_VERSION" val="1.0"/>
  <p:tag name="KSO_WM_BEAUTIFY_FLAG" val="#wm#"/>
  <p:tag name="KSO_WM_UNIT_FILL_FORE_SCHEMECOLOR_INDEX_BRIGHTNESS" val="0"/>
  <p:tag name="KSO_WM_UNIT_FILL_FORE_SCHEMECOLOR_INDEX" val="14"/>
  <p:tag name="KSO_WM_UNIT_FILL_TYPE" val="1"/>
  <p:tag name="KSO_WM_UNIT_LINE_FORE_SCHEMECOLOR_INDEX_BRIGHTNESS" val="-0.5"/>
  <p:tag name="KSO_WM_UNIT_LINE_FORE_SCHEMECOLOR_INDEX" val="14"/>
  <p:tag name="KSO_WM_UNIT_LINE_FILL_TYPE" val="2"/>
  <p:tag name="KSO_WM_UNIT_TEXT_FILL_FORE_SCHEMECOLOR_INDEX_BRIGHTNESS" val="0"/>
  <p:tag name="KSO_WM_UNIT_TEXT_FILL_FORE_SCHEMECOLOR_INDEX" val="2"/>
  <p:tag name="KSO_WM_UNIT_TEXT_FILL_TYPE" val="1"/>
  <p:tag name="KSO_WM_UNIT_USESOURCEFORMAT_APPLY" val="1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i"/>
  <p:tag name="KSO_WM_UNIT_INDEX" val="1_3_3"/>
  <p:tag name="KSO_WM_UNIT_ID" val="diagram20169541_5*m_h_i*1_3_3"/>
  <p:tag name="KSO_WM_TEMPLATE_CATEGORY" val="diagram"/>
  <p:tag name="KSO_WM_TEMPLATE_INDEX" val="20169541"/>
  <p:tag name="KSO_WM_UNIT_LAYERLEVEL" val="1_1_1"/>
  <p:tag name="KSO_WM_TAG_VERSION" val="1.0"/>
  <p:tag name="KSO_WM_BEAUTIFY_FLAG" val="#wm#"/>
  <p:tag name="KSO_WM_UNIT_LINE_FORE_SCHEMECOLOR_INDEX_BRIGHTNESS" val="0.5"/>
  <p:tag name="KSO_WM_UNIT_LINE_FORE_SCHEMECOLOR_INDEX" val="13"/>
  <p:tag name="KSO_WM_UNIT_LINE_FILL_TYPE" val="2"/>
  <p:tag name="KSO_WM_UNIT_USESOURCEFORMAT_APPLY" val="1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i"/>
  <p:tag name="KSO_WM_UNIT_INDEX" val="1_2_3"/>
  <p:tag name="KSO_WM_UNIT_ID" val="diagram20169541_5*m_h_i*1_2_3"/>
  <p:tag name="KSO_WM_TEMPLATE_CATEGORY" val="diagram"/>
  <p:tag name="KSO_WM_TEMPLATE_INDEX" val="20169541"/>
  <p:tag name="KSO_WM_UNIT_LAYERLEVEL" val="1_1_1"/>
  <p:tag name="KSO_WM_TAG_VERSION" val="1.0"/>
  <p:tag name="KSO_WM_BEAUTIFY_FLAG" val="#wm#"/>
  <p:tag name="KSO_WM_UNIT_LINE_FORE_SCHEMECOLOR_INDEX_BRIGHTNESS" val="0.5"/>
  <p:tag name="KSO_WM_UNIT_LINE_FORE_SCHEMECOLOR_INDEX" val="13"/>
  <p:tag name="KSO_WM_UNIT_LINE_FILL_TYPE" val="2"/>
  <p:tag name="KSO_WM_UNIT_USESOURCEFORMAT_APPLY" val="1"/>
</p:tagLst>
</file>

<file path=ppt/tags/tag3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WM_BEAUTIFY_SHAPE_IDENTITY" val="{c849740b-2724-488e-a9ad-bcd156c1d39b}"/>
  <p:tag name="KSO_WM_UNIT_TYPE" val="i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i"/>
  <p:tag name="KSO_WM_UNIT_INDEX" val="1_4_3"/>
  <p:tag name="KSO_WM_UNIT_ID" val="diagram20169541_5*m_h_i*1_4_3"/>
  <p:tag name="KSO_WM_TEMPLATE_CATEGORY" val="diagram"/>
  <p:tag name="KSO_WM_TEMPLATE_INDEX" val="20169541"/>
  <p:tag name="KSO_WM_UNIT_LAYERLEVEL" val="1_1_1"/>
  <p:tag name="KSO_WM_TAG_VERSION" val="1.0"/>
  <p:tag name="KSO_WM_BEAUTIFY_FLAG" val="#wm#"/>
  <p:tag name="KSO_WM_UNIT_LINE_FORE_SCHEMECOLOR_INDEX_BRIGHTNESS" val="0.5"/>
  <p:tag name="KSO_WM_UNIT_LINE_FORE_SCHEMECOLOR_INDEX" val="13"/>
  <p:tag name="KSO_WM_UNIT_LINE_FILL_TYPE" val="2"/>
  <p:tag name="KSO_WM_UNIT_USESOURCEFORMAT_APPLY" val="1"/>
</p:tagLst>
</file>

<file path=ppt/tags/tag31.xml><?xml version="1.0" encoding="utf-8"?>
<p:tagLst xmlns:p="http://schemas.openxmlformats.org/presentationml/2006/main">
  <p:tag name="KSO_WM_UNIT_SUBTYPE" val="a"/>
  <p:tag name="KSO_WM_UNIT_NOCLEAR" val="0"/>
  <p:tag name="KSO_WM_UNIT_VALUE" val="14"/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f"/>
  <p:tag name="KSO_WM_UNIT_INDEX" val="1_1_1"/>
  <p:tag name="KSO_WM_UNIT_ID" val="diagram20169541_5*m_h_f*1_1_1"/>
  <p:tag name="KSO_WM_TEMPLATE_CATEGORY" val="diagram"/>
  <p:tag name="KSO_WM_TEMPLATE_INDEX" val="20169541"/>
  <p:tag name="KSO_WM_UNIT_LAYERLEVEL" val="1_1_1"/>
  <p:tag name="KSO_WM_TAG_VERSION" val="1.0"/>
  <p:tag name="KSO_WM_BEAUTIFY_FLAG" val="#wm#"/>
  <p:tag name="KSO_WM_UNIT_PRESET_TEXT" val="单击此处添加文本具体内容"/>
  <p:tag name="KSO_WM_UNIT_TEXT_FILL_FORE_SCHEMECOLOR_INDEX_BRIGHTNESS" val="-0.5"/>
  <p:tag name="KSO_WM_UNIT_TEXT_FILL_FORE_SCHEMECOLOR_INDEX" val="14"/>
  <p:tag name="KSO_WM_UNIT_TEXT_FILL_TYPE" val="1"/>
  <p:tag name="KSO_WM_UNIT_USESOURCEFORMAT_APPLY" val="1"/>
</p:tagLst>
</file>

<file path=ppt/tags/tag32.xml><?xml version="1.0" encoding="utf-8"?>
<p:tagLst xmlns:p="http://schemas.openxmlformats.org/presentationml/2006/main">
  <p:tag name="KSO_WM_UNIT_FILL_FORE_SCHEMECOLOR_INDEX_BRIGHTNESS" val="0"/>
  <p:tag name="KSO_WM_UNIT_FILL_FORE_SCHEMECOLOR_INDEX" val="16"/>
  <p:tag name="KSO_WM_UNIT_FILL_TYPE" val="1"/>
</p:tagLst>
</file>

<file path=ppt/tags/tag33.xml><?xml version="1.0" encoding="utf-8"?>
<p:tagLst xmlns:p="http://schemas.openxmlformats.org/presentationml/2006/main">
  <p:tag name="KSO_WPP_MARK_KEY" val="9fd44e89-b519-4495-b499-a63d5ca398bd"/>
  <p:tag name="COMMONDATA" val="eyJoZGlkIjoiOTRiYWY2ZDYxOTM2OTVmOTUwNjYxNzhkNWNmYTNiNjcifQ=="/>
</p:tagLst>
</file>

<file path=ppt/tags/tag4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WM_BEAUTIFY_SHAPE_IDENTITY" val="{861e1ca8-5140-4ebb-979f-fa152c8fb128}"/>
  <p:tag name="KSO_WM_UNIT_TYPE" val="i"/>
</p:tagLst>
</file>

<file path=ppt/tags/tag5.xml><?xml version="1.0" encoding="utf-8"?>
<p:tagLst xmlns:p="http://schemas.openxmlformats.org/presentationml/2006/main">
  <p:tag name="KSO_WM_UNIT_TEXT_FILL_FORE_SCHEMECOLOR_INDEX_BRIGHTNESS" val="0"/>
  <p:tag name="KSO_WM_UNIT_TEXT_FILL_FORE_SCHEMECOLOR_INDEX" val="2"/>
  <p:tag name="KSO_WM_UNIT_TEXT_FILL_TYPE" val="1"/>
</p:tagLst>
</file>

<file path=ppt/tags/tag6.xml><?xml version="1.0" encoding="utf-8"?>
<p:tagLst xmlns:p="http://schemas.openxmlformats.org/presentationml/2006/main">
  <p:tag name="KSO_WM_UNIT_FILL_FORE_SCHEMECOLOR_INDEX_BRIGHTNESS" val="0"/>
  <p:tag name="KSO_WM_UNIT_FILL_FORE_SCHEMECOLOR_INDEX" val="16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7.xml><?xml version="1.0" encoding="utf-8"?>
<p:tagLst xmlns:p="http://schemas.openxmlformats.org/presentationml/2006/main">
  <p:tag name="KSO_WM_UNIT_TEXT_FILL_FORE_SCHEMECOLOR_INDEX_BRIGHTNESS" val="-0.75"/>
  <p:tag name="KSO_WM_UNIT_TEXT_FILL_FORE_SCHEMECOLOR_INDEX" val="16"/>
  <p:tag name="KSO_WM_UNIT_TEXT_FILL_TYPE" val="1"/>
</p:tagLst>
</file>

<file path=ppt/tags/tag8.xml><?xml version="1.0" encoding="utf-8"?>
<p:tagLst xmlns:p="http://schemas.openxmlformats.org/presentationml/2006/main">
  <p:tag name="KSO_WM_UNIT_FILL_FORE_SCHEMECOLOR_INDEX_BRIGHTNESS" val="-0.15"/>
  <p:tag name="KSO_WM_UNIT_FILL_FORE_SCHEMECOLOR_INDEX" val="14"/>
  <p:tag name="KSO_WM_UNIT_FILL_TYPE" val="1"/>
  <p:tag name="KSO_WM_UNIT_TEXT_FILL_FORE_SCHEMECOLOR_INDEX_BRIGHTNESS" val="-0.5"/>
  <p:tag name="KSO_WM_UNIT_TEXT_FILL_FORE_SCHEMECOLOR_INDEX" val="14"/>
  <p:tag name="KSO_WM_UNIT_TEXT_FILL_TYPE" val="1"/>
</p:tagLst>
</file>

<file path=ppt/tags/tag9.xml><?xml version="1.0" encoding="utf-8"?>
<p:tagLst xmlns:p="http://schemas.openxmlformats.org/presentationml/2006/main">
  <p:tag name="KSO_WM_UNIT_PICTURE_TOWARD" val="1"/>
  <p:tag name="KSO_WM_UNIT_VALUE" val="1227*1227"/>
  <p:tag name="KSO_WM_UNIT_HIGHLIGHT" val="0"/>
  <p:tag name="KSO_WM_UNIT_COMPATIBLE" val="0"/>
  <p:tag name="KSO_WM_UNIT_DIAGRAM_ISNUMVISUAL" val="0"/>
  <p:tag name="KSO_WM_UNIT_DIAGRAM_ISREFERUNIT" val="0"/>
  <p:tag name="KSO_WM_DIAGRAM_GROUP_CODE" val="ζ1-1"/>
  <p:tag name="KSO_WM_UNIT_TYPE" val="ζ_h_d"/>
  <p:tag name="KSO_WM_UNIT_INDEX" val="1_1_1"/>
  <p:tag name="KSO_WM_UNIT_ID" val="diagram20215288_1*ζ_h_d*1_1_1"/>
  <p:tag name="KSO_WM_TEMPLATE_CATEGORY" val="diagram"/>
  <p:tag name="KSO_WM_TEMPLATE_INDEX" val="20215288"/>
  <p:tag name="KSO_WM_UNIT_LAYERLEVEL" val="1_1_1"/>
  <p:tag name="KSO_WM_TAG_VERSION" val="1.0"/>
  <p:tag name="KSO_WM_BEAUTIFY_FLAG" val="#wm#"/>
  <p:tag name="KSO_WM_UNIT_DIAGRAM_MODELTYPE" val="creativePicture"/>
  <p:tag name="KSO_WM_UNIT_USESOURCEFORMAT_APPLY" val="1"/>
</p:tagLst>
</file>

<file path=ppt/theme/theme1.xml><?xml version="1.0" encoding="utf-8"?>
<a:theme xmlns:a="http://schemas.openxmlformats.org/drawingml/2006/main" name="第一PPT，www.1ppt.com">
  <a:themeElements>
    <a:clrScheme name="自定义 2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43536A"/>
      </a:accent1>
      <a:accent2>
        <a:srgbClr val="7F7F7F"/>
      </a:accent2>
      <a:accent3>
        <a:srgbClr val="43536A"/>
      </a:accent3>
      <a:accent4>
        <a:srgbClr val="7F7F7F"/>
      </a:accent4>
      <a:accent5>
        <a:srgbClr val="43536A"/>
      </a:accent5>
      <a:accent6>
        <a:srgbClr val="7F7F7F"/>
      </a:accent6>
      <a:hlink>
        <a:srgbClr val="F49100"/>
      </a:hlink>
      <a:folHlink>
        <a:srgbClr val="85DFD0"/>
      </a:folHlink>
    </a:clrScheme>
    <a:fontScheme name="qb0g2jkz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第一PPT，www.1ppt.com">
  <a:themeElements>
    <a:clrScheme name="">
      <a:dk1>
        <a:srgbClr val="000000"/>
      </a:dk1>
      <a:lt1>
        <a:srgbClr val="FFFFFF"/>
      </a:lt1>
      <a:dk2>
        <a:srgbClr val="E8EEF2"/>
      </a:dk2>
      <a:lt2>
        <a:srgbClr val="F9FAFB"/>
      </a:lt2>
      <a:accent1>
        <a:srgbClr val="2B4663"/>
      </a:accent1>
      <a:accent2>
        <a:srgbClr val="5C7885"/>
      </a:accent2>
      <a:accent3>
        <a:srgbClr val="94ACBC"/>
      </a:accent3>
      <a:accent4>
        <a:srgbClr val="B9CAE1"/>
      </a:accent4>
      <a:accent5>
        <a:srgbClr val="97ABBD"/>
      </a:accent5>
      <a:accent6>
        <a:srgbClr val="3B606F"/>
      </a:accent6>
      <a:hlink>
        <a:srgbClr val="5FCBFB"/>
      </a:hlink>
      <a:folHlink>
        <a:srgbClr val="B759BC"/>
      </a:folHlink>
    </a:clrScheme>
    <a:fontScheme name="qb0g2jkz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267</Words>
  <Application>WPS 演示</Application>
  <PresentationFormat>宽屏</PresentationFormat>
  <Paragraphs>56</Paragraphs>
  <Slides>5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16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5</vt:i4>
      </vt:variant>
    </vt:vector>
  </HeadingPairs>
  <TitlesOfParts>
    <vt:vector size="23" baseType="lpstr">
      <vt:lpstr>Arial</vt:lpstr>
      <vt:lpstr>宋体</vt:lpstr>
      <vt:lpstr>Wingdings</vt:lpstr>
      <vt:lpstr>Calibri</vt:lpstr>
      <vt:lpstr>Agency FB</vt:lpstr>
      <vt:lpstr>Trebuchet MS</vt:lpstr>
      <vt:lpstr>方正正黑简体</vt:lpstr>
      <vt:lpstr>黑体</vt:lpstr>
      <vt:lpstr>Calibri</vt:lpstr>
      <vt:lpstr>微软雅黑</vt:lpstr>
      <vt:lpstr>Times New Roman</vt:lpstr>
      <vt:lpstr>DINPro-Black</vt:lpstr>
      <vt:lpstr>DejaVu Math TeX Gyre</vt:lpstr>
      <vt:lpstr>Wingdings</vt:lpstr>
      <vt:lpstr>Arial Unicode MS</vt:lpstr>
      <vt:lpstr>等线</vt:lpstr>
      <vt:lpstr>第一PPT，www.1ppt.com</vt:lpstr>
      <vt:lpstr>1_第一PPT，www.1ppt.com</vt:lpstr>
      <vt:lpstr>PowerPoint 演示文稿</vt:lpstr>
      <vt:lpstr>大数据概述</vt:lpstr>
      <vt:lpstr>大数据概述</vt:lpstr>
      <vt:lpstr>大数据概述</vt:lpstr>
      <vt:lpstr>PowerPoint 演示文稿</vt:lpstr>
    </vt:vector>
  </TitlesOfParts>
  <Company>第一PPT，www.1ppt.com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欧美商务</dc:title>
  <dc:creator>第一PPT</dc:creator>
  <cp:keywords>www.1ppt.com</cp:keywords>
  <dc:description>www.1ppt.com</dc:description>
  <cp:lastModifiedBy>小刘</cp:lastModifiedBy>
  <cp:revision>403</cp:revision>
  <dcterms:created xsi:type="dcterms:W3CDTF">2017-03-04T06:55:00Z</dcterms:created>
  <dcterms:modified xsi:type="dcterms:W3CDTF">2023-06-08T03:35:48Z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4228CE36FFE34AABAFB7560BEA55BE85</vt:lpwstr>
  </property>
  <property fmtid="{D5CDD505-2E9C-101B-9397-08002B2CF9AE}" pid="3" name="KSOProductBuildVer">
    <vt:lpwstr>2052-11.1.0.14309</vt:lpwstr>
  </property>
</Properties>
</file>