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1" r:id="rId3"/>
  </p:sldMasterIdLst>
  <p:notesMasterIdLst>
    <p:notesMasterId r:id="rId5"/>
  </p:notesMasterIdLst>
  <p:sldIdLst>
    <p:sldId id="400" r:id="rId4"/>
    <p:sldId id="401" r:id="rId6"/>
    <p:sldId id="402" r:id="rId7"/>
    <p:sldId id="403" r:id="rId8"/>
    <p:sldId id="363" r:id="rId9"/>
  </p:sldIdLst>
  <p:sldSz cx="12192000" cy="6858000"/>
  <p:notesSz cx="6858000" cy="9144000"/>
  <p:custDataLst>
    <p:tags r:id="rId13"/>
  </p:custDataLst>
  <p:defaultTextStyle>
    <a:defPPr>
      <a:defRPr lang="zh-CN"/>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238" userDrawn="1">
          <p15:clr>
            <a:srgbClr val="A4A3A4"/>
          </p15:clr>
        </p15:guide>
        <p15:guide id="2" pos="380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3536A"/>
    <a:srgbClr val="526580"/>
    <a:srgbClr val="FFFFFF"/>
    <a:srgbClr val="F9FAFB"/>
    <a:srgbClr val="DBEFF9"/>
    <a:srgbClr val="55375F"/>
    <a:srgbClr val="442C4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72" autoAdjust="0"/>
    <p:restoredTop sz="94662" autoAdjust="0"/>
  </p:normalViewPr>
  <p:slideViewPr>
    <p:cSldViewPr snapToGrid="0" showGuides="1">
      <p:cViewPr varScale="1">
        <p:scale>
          <a:sx n="63" d="100"/>
          <a:sy n="63" d="100"/>
        </p:scale>
        <p:origin x="776" y="48"/>
      </p:cViewPr>
      <p:guideLst>
        <p:guide orient="horz" pos="2238"/>
        <p:guide pos="3802"/>
      </p:guideLst>
    </p:cSldViewPr>
  </p:slideViewPr>
  <p:outlineViewPr>
    <p:cViewPr>
      <p:scale>
        <a:sx n="33" d="100"/>
        <a:sy n="33" d="100"/>
      </p:scale>
      <p:origin x="0" y="0"/>
    </p:cViewPr>
  </p:outlineViewPr>
  <p:notesTextViewPr>
    <p:cViewPr>
      <p:scale>
        <a:sx n="1" d="1"/>
        <a:sy n="1" d="1"/>
      </p:scale>
      <p:origin x="0" y="0"/>
    </p:cViewPr>
  </p:notesTextViewPr>
  <p:sorterViewPr>
    <p:cViewPr>
      <p:scale>
        <a:sx n="186" d="100"/>
        <a:sy n="186" d="100"/>
      </p:scale>
      <p:origin x="0" y="0"/>
    </p:cViewPr>
  </p:sorter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5.xml"/><Relationship Id="rId8" Type="http://schemas.openxmlformats.org/officeDocument/2006/relationships/slide" Target="slides/slide4.xml"/><Relationship Id="rId7" Type="http://schemas.openxmlformats.org/officeDocument/2006/relationships/slide" Target="slides/slide3.xml"/><Relationship Id="rId6" Type="http://schemas.openxmlformats.org/officeDocument/2006/relationships/slide" Target="slides/slide2.xml"/><Relationship Id="rId5" Type="http://schemas.openxmlformats.org/officeDocument/2006/relationships/notesMaster" Target="notesMasters/notesMaster1.xml"/><Relationship Id="rId4" Type="http://schemas.openxmlformats.org/officeDocument/2006/relationships/slide" Target="slides/slide1.xml"/><Relationship Id="rId3" Type="http://schemas.openxmlformats.org/officeDocument/2006/relationships/slideMaster" Target="slideMasters/slideMaster2.xml"/><Relationship Id="rId2" Type="http://schemas.openxmlformats.org/officeDocument/2006/relationships/theme" Target="theme/theme1.xml"/><Relationship Id="rId13" Type="http://schemas.openxmlformats.org/officeDocument/2006/relationships/tags" Target="tags/tag17.xml"/><Relationship Id="rId12" Type="http://schemas.openxmlformats.org/officeDocument/2006/relationships/tableStyles" Target="tableStyles.xml"/><Relationship Id="rId11" Type="http://schemas.openxmlformats.org/officeDocument/2006/relationships/viewProps" Target="viewProps.xml"/><Relationship Id="rId10" Type="http://schemas.openxmlformats.org/officeDocument/2006/relationships/presProps" Target="presProps.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4E8BE76-29C8-41AB-8544-889D89FA4F96}"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685530" y="1143000"/>
            <a:ext cx="548694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93AD677-048F-409F-AACD-0A0B5EF61C8C}"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幻灯片图像占位符 1"/>
          <p:cNvSpPr>
            <a:spLocks noGrp="1" noRot="1" noChangeAspect="1" noTextEdit="1"/>
          </p:cNvSpPr>
          <p:nvPr>
            <p:ph type="sldImg"/>
          </p:nvPr>
        </p:nvSpPr>
        <p:spPr bwMode="auto">
          <a:xfrm>
            <a:off x="380700" y="685800"/>
            <a:ext cx="6096600" cy="3429000"/>
          </a:xfrm>
          <a:noFill/>
          <a:ln>
            <a:solidFill>
              <a:srgbClr val="000000"/>
            </a:solidFill>
            <a:miter lim="800000"/>
          </a:ln>
          <a:extLst>
            <a:ext uri="{909E8E84-426E-40DD-AFC4-6F175D3DCCD1}">
              <a14:hiddenFill xmlns:a14="http://schemas.microsoft.com/office/drawing/2010/main">
                <a:solidFill>
                  <a:srgbClr val="FFFFFF"/>
                </a:solidFill>
              </a14:hiddenFill>
            </a:ext>
          </a:extLst>
        </p:spPr>
      </p:sp>
      <p:sp>
        <p:nvSpPr>
          <p:cNvPr id="12291" name="备注占位符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lstStyle/>
          <a:p>
            <a:pPr eaLnBrk="1" hangingPunct="1">
              <a:spcBef>
                <a:spcPct val="0"/>
              </a:spcBef>
            </a:pPr>
            <a:endParaRPr lang="zh-CN" altLang="en-US"/>
          </a:p>
        </p:txBody>
      </p:sp>
      <p:sp>
        <p:nvSpPr>
          <p:cNvPr id="12292" name="灯片编号占位符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300">
                <a:solidFill>
                  <a:schemeClr val="tx1"/>
                </a:solidFill>
                <a:latin typeface="方正正黑简体" panose="02000000000000000000" pitchFamily="2" charset="-122"/>
                <a:ea typeface="方正正黑简体" panose="02000000000000000000" pitchFamily="2" charset="-122"/>
              </a:defRPr>
            </a:lvl1pPr>
            <a:lvl2pPr marL="742950" indent="-285750">
              <a:defRPr sz="1300">
                <a:solidFill>
                  <a:schemeClr val="tx1"/>
                </a:solidFill>
                <a:latin typeface="方正正黑简体" panose="02000000000000000000" pitchFamily="2" charset="-122"/>
                <a:ea typeface="方正正黑简体" panose="02000000000000000000" pitchFamily="2" charset="-122"/>
              </a:defRPr>
            </a:lvl2pPr>
            <a:lvl3pPr marL="1143000" indent="-228600">
              <a:defRPr sz="1300">
                <a:solidFill>
                  <a:schemeClr val="tx1"/>
                </a:solidFill>
                <a:latin typeface="方正正黑简体" panose="02000000000000000000" pitchFamily="2" charset="-122"/>
                <a:ea typeface="方正正黑简体" panose="02000000000000000000" pitchFamily="2" charset="-122"/>
              </a:defRPr>
            </a:lvl3pPr>
            <a:lvl4pPr marL="1600200" indent="-228600">
              <a:defRPr sz="1300">
                <a:solidFill>
                  <a:schemeClr val="tx1"/>
                </a:solidFill>
                <a:latin typeface="方正正黑简体" panose="02000000000000000000" pitchFamily="2" charset="-122"/>
                <a:ea typeface="方正正黑简体" panose="02000000000000000000" pitchFamily="2" charset="-122"/>
              </a:defRPr>
            </a:lvl4pPr>
            <a:lvl5pPr marL="2057400" indent="-228600">
              <a:defRPr sz="1300">
                <a:solidFill>
                  <a:schemeClr val="tx1"/>
                </a:solidFill>
                <a:latin typeface="方正正黑简体" panose="02000000000000000000" pitchFamily="2" charset="-122"/>
                <a:ea typeface="方正正黑简体" panose="02000000000000000000" pitchFamily="2" charset="-122"/>
              </a:defRPr>
            </a:lvl5pPr>
            <a:lvl6pPr marL="2514600" indent="-228600" defTabSz="685800" eaLnBrk="0" fontAlgn="base" hangingPunct="0">
              <a:spcBef>
                <a:spcPct val="0"/>
              </a:spcBef>
              <a:spcAft>
                <a:spcPct val="0"/>
              </a:spcAft>
              <a:defRPr sz="1300">
                <a:solidFill>
                  <a:schemeClr val="tx1"/>
                </a:solidFill>
                <a:latin typeface="方正正黑简体" panose="02000000000000000000" pitchFamily="2" charset="-122"/>
                <a:ea typeface="方正正黑简体" panose="02000000000000000000" pitchFamily="2" charset="-122"/>
              </a:defRPr>
            </a:lvl6pPr>
            <a:lvl7pPr marL="2971800" indent="-228600" defTabSz="685800" eaLnBrk="0" fontAlgn="base" hangingPunct="0">
              <a:spcBef>
                <a:spcPct val="0"/>
              </a:spcBef>
              <a:spcAft>
                <a:spcPct val="0"/>
              </a:spcAft>
              <a:defRPr sz="1300">
                <a:solidFill>
                  <a:schemeClr val="tx1"/>
                </a:solidFill>
                <a:latin typeface="方正正黑简体" panose="02000000000000000000" pitchFamily="2" charset="-122"/>
                <a:ea typeface="方正正黑简体" panose="02000000000000000000" pitchFamily="2" charset="-122"/>
              </a:defRPr>
            </a:lvl7pPr>
            <a:lvl8pPr marL="3429000" indent="-228600" defTabSz="685800" eaLnBrk="0" fontAlgn="base" hangingPunct="0">
              <a:spcBef>
                <a:spcPct val="0"/>
              </a:spcBef>
              <a:spcAft>
                <a:spcPct val="0"/>
              </a:spcAft>
              <a:defRPr sz="1300">
                <a:solidFill>
                  <a:schemeClr val="tx1"/>
                </a:solidFill>
                <a:latin typeface="方正正黑简体" panose="02000000000000000000" pitchFamily="2" charset="-122"/>
                <a:ea typeface="方正正黑简体" panose="02000000000000000000" pitchFamily="2" charset="-122"/>
              </a:defRPr>
            </a:lvl8pPr>
            <a:lvl9pPr marL="3886200" indent="-228600" defTabSz="685800" eaLnBrk="0" fontAlgn="base" hangingPunct="0">
              <a:spcBef>
                <a:spcPct val="0"/>
              </a:spcBef>
              <a:spcAft>
                <a:spcPct val="0"/>
              </a:spcAft>
              <a:defRPr sz="1300">
                <a:solidFill>
                  <a:schemeClr val="tx1"/>
                </a:solidFill>
                <a:latin typeface="方正正黑简体" panose="02000000000000000000" pitchFamily="2" charset="-122"/>
                <a:ea typeface="方正正黑简体" panose="02000000000000000000" pitchFamily="2" charset="-122"/>
              </a:defRPr>
            </a:lvl9pPr>
          </a:lstStyle>
          <a:p>
            <a:fld id="{8E734D7E-DDC1-43BA-BA84-4A1CFE3D3418}" type="slidenum">
              <a:rPr lang="zh-CN" altLang="en-US" sz="1200">
                <a:latin typeface="Calibri" panose="020F0502020204030204" pitchFamily="34" charset="0"/>
                <a:ea typeface="宋体" panose="02010600030101010101" pitchFamily="2" charset="-122"/>
              </a:rPr>
            </a:fld>
            <a:endParaRPr lang="zh-CN" altLang="en-US" sz="1200">
              <a:latin typeface="Calibri" panose="020F0502020204030204" pitchFamily="34" charset="0"/>
              <a:ea typeface="宋体" panose="02010600030101010101" pitchFamily="2" charset="-122"/>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幻灯片图像占位符 1"/>
          <p:cNvSpPr>
            <a:spLocks noGrp="1" noRot="1" noChangeAspect="1" noTextEdit="1"/>
          </p:cNvSpPr>
          <p:nvPr>
            <p:ph type="sldImg"/>
          </p:nvPr>
        </p:nvSpPr>
        <p:spPr bwMode="auto">
          <a:xfrm>
            <a:off x="381000" y="685800"/>
            <a:ext cx="6096000" cy="3429000"/>
          </a:xfrm>
          <a:noFill/>
          <a:ln>
            <a:solidFill>
              <a:srgbClr val="000000"/>
            </a:solidFill>
            <a:miter lim="800000"/>
          </a:ln>
          <a:extLst>
            <a:ext uri="{909E8E84-426E-40DD-AFC4-6F175D3DCCD1}">
              <a14:hiddenFill xmlns:a14="http://schemas.microsoft.com/office/drawing/2010/main">
                <a:solidFill>
                  <a:srgbClr val="FFFFFF"/>
                </a:solidFill>
              </a14:hiddenFill>
            </a:ext>
          </a:extLst>
        </p:spPr>
      </p:sp>
      <p:sp>
        <p:nvSpPr>
          <p:cNvPr id="12291" name="备注占位符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lstStyle/>
          <a:p>
            <a:pPr eaLnBrk="1" hangingPunct="1">
              <a:spcBef>
                <a:spcPct val="0"/>
              </a:spcBef>
            </a:pPr>
            <a:endParaRPr lang="zh-CN" altLang="en-US"/>
          </a:p>
        </p:txBody>
      </p:sp>
      <p:sp>
        <p:nvSpPr>
          <p:cNvPr id="12292" name="灯片编号占位符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300">
                <a:solidFill>
                  <a:schemeClr val="tx1"/>
                </a:solidFill>
                <a:latin typeface="方正正黑简体" panose="02000000000000000000" pitchFamily="2" charset="-122"/>
                <a:ea typeface="方正正黑简体" panose="02000000000000000000" pitchFamily="2" charset="-122"/>
              </a:defRPr>
            </a:lvl1pPr>
            <a:lvl2pPr marL="742950" indent="-285750">
              <a:defRPr sz="1300">
                <a:solidFill>
                  <a:schemeClr val="tx1"/>
                </a:solidFill>
                <a:latin typeface="方正正黑简体" panose="02000000000000000000" pitchFamily="2" charset="-122"/>
                <a:ea typeface="方正正黑简体" panose="02000000000000000000" pitchFamily="2" charset="-122"/>
              </a:defRPr>
            </a:lvl2pPr>
            <a:lvl3pPr marL="1143000" indent="-228600">
              <a:defRPr sz="1300">
                <a:solidFill>
                  <a:schemeClr val="tx1"/>
                </a:solidFill>
                <a:latin typeface="方正正黑简体" panose="02000000000000000000" pitchFamily="2" charset="-122"/>
                <a:ea typeface="方正正黑简体" panose="02000000000000000000" pitchFamily="2" charset="-122"/>
              </a:defRPr>
            </a:lvl3pPr>
            <a:lvl4pPr marL="1600200" indent="-228600">
              <a:defRPr sz="1300">
                <a:solidFill>
                  <a:schemeClr val="tx1"/>
                </a:solidFill>
                <a:latin typeface="方正正黑简体" panose="02000000000000000000" pitchFamily="2" charset="-122"/>
                <a:ea typeface="方正正黑简体" panose="02000000000000000000" pitchFamily="2" charset="-122"/>
              </a:defRPr>
            </a:lvl4pPr>
            <a:lvl5pPr marL="2057400" indent="-228600">
              <a:defRPr sz="1300">
                <a:solidFill>
                  <a:schemeClr val="tx1"/>
                </a:solidFill>
                <a:latin typeface="方正正黑简体" panose="02000000000000000000" pitchFamily="2" charset="-122"/>
                <a:ea typeface="方正正黑简体" panose="02000000000000000000" pitchFamily="2" charset="-122"/>
              </a:defRPr>
            </a:lvl5pPr>
            <a:lvl6pPr marL="2514600" indent="-228600" defTabSz="685800" eaLnBrk="0" fontAlgn="base" hangingPunct="0">
              <a:spcBef>
                <a:spcPct val="0"/>
              </a:spcBef>
              <a:spcAft>
                <a:spcPct val="0"/>
              </a:spcAft>
              <a:defRPr sz="1300">
                <a:solidFill>
                  <a:schemeClr val="tx1"/>
                </a:solidFill>
                <a:latin typeface="方正正黑简体" panose="02000000000000000000" pitchFamily="2" charset="-122"/>
                <a:ea typeface="方正正黑简体" panose="02000000000000000000" pitchFamily="2" charset="-122"/>
              </a:defRPr>
            </a:lvl6pPr>
            <a:lvl7pPr marL="2971800" indent="-228600" defTabSz="685800" eaLnBrk="0" fontAlgn="base" hangingPunct="0">
              <a:spcBef>
                <a:spcPct val="0"/>
              </a:spcBef>
              <a:spcAft>
                <a:spcPct val="0"/>
              </a:spcAft>
              <a:defRPr sz="1300">
                <a:solidFill>
                  <a:schemeClr val="tx1"/>
                </a:solidFill>
                <a:latin typeface="方正正黑简体" panose="02000000000000000000" pitchFamily="2" charset="-122"/>
                <a:ea typeface="方正正黑简体" panose="02000000000000000000" pitchFamily="2" charset="-122"/>
              </a:defRPr>
            </a:lvl7pPr>
            <a:lvl8pPr marL="3429000" indent="-228600" defTabSz="685800" eaLnBrk="0" fontAlgn="base" hangingPunct="0">
              <a:spcBef>
                <a:spcPct val="0"/>
              </a:spcBef>
              <a:spcAft>
                <a:spcPct val="0"/>
              </a:spcAft>
              <a:defRPr sz="1300">
                <a:solidFill>
                  <a:schemeClr val="tx1"/>
                </a:solidFill>
                <a:latin typeface="方正正黑简体" panose="02000000000000000000" pitchFamily="2" charset="-122"/>
                <a:ea typeface="方正正黑简体" panose="02000000000000000000" pitchFamily="2" charset="-122"/>
              </a:defRPr>
            </a:lvl8pPr>
            <a:lvl9pPr marL="3886200" indent="-228600" defTabSz="685800" eaLnBrk="0" fontAlgn="base" hangingPunct="0">
              <a:spcBef>
                <a:spcPct val="0"/>
              </a:spcBef>
              <a:spcAft>
                <a:spcPct val="0"/>
              </a:spcAft>
              <a:defRPr sz="1300">
                <a:solidFill>
                  <a:schemeClr val="tx1"/>
                </a:solidFill>
                <a:latin typeface="方正正黑简体" panose="02000000000000000000" pitchFamily="2" charset="-122"/>
                <a:ea typeface="方正正黑简体" panose="02000000000000000000" pitchFamily="2" charset="-122"/>
              </a:defRPr>
            </a:lvl9pPr>
          </a:lstStyle>
          <a:p>
            <a:fld id="{8E734D7E-DDC1-43BA-BA84-4A1CFE3D3418}" type="slidenum">
              <a:rPr lang="zh-CN" altLang="en-US" sz="1200">
                <a:solidFill>
                  <a:prstClr val="black"/>
                </a:solidFill>
                <a:latin typeface="Calibri" panose="020F0502020204030204" pitchFamily="34" charset="0"/>
                <a:ea typeface="宋体" panose="02010600030101010101" pitchFamily="2" charset="-122"/>
              </a:rPr>
            </a:fld>
            <a:endParaRPr lang="zh-CN" altLang="en-US" sz="1200">
              <a:solidFill>
                <a:prstClr val="black"/>
              </a:solidFill>
              <a:latin typeface="Calibri" panose="020F0502020204030204" pitchFamily="34" charset="0"/>
              <a:ea typeface="宋体" panose="02010600030101010101" pitchFamily="2" charset="-122"/>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7" Type="http://schemas.openxmlformats.org/officeDocument/2006/relationships/image" Target="file:///C:\Users\1V994W2\PycharmProjects\PPT_Background_Generation/pic_temp/1_pic_quater_right_up.png" TargetMode="External"/><Relationship Id="rId6" Type="http://schemas.openxmlformats.org/officeDocument/2006/relationships/image" Target="../media/image2.png"/><Relationship Id="rId5" Type="http://schemas.openxmlformats.org/officeDocument/2006/relationships/tags" Target="../tags/tag4.xml"/><Relationship Id="rId4" Type="http://schemas.openxmlformats.org/officeDocument/2006/relationships/image" Target="file:///C:\Users\1V994W2\PycharmProjects\PPT_Background_Generation/pic_temp/0_pic_quater_left_up.png" TargetMode="External"/><Relationship Id="rId3" Type="http://schemas.openxmlformats.org/officeDocument/2006/relationships/image" Target="../media/image1.png"/><Relationship Id="rId2" Type="http://schemas.openxmlformats.org/officeDocument/2006/relationships/tags" Target="../tags/tag3.xml"/><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7" Type="http://schemas.openxmlformats.org/officeDocument/2006/relationships/image" Target="file:///C:\Users\1V994W2\PycharmProjects\PPT_Background_Generation/pic_temp/1_pic_quater_right_up.png" TargetMode="External"/><Relationship Id="rId6" Type="http://schemas.openxmlformats.org/officeDocument/2006/relationships/image" Target="../media/image2.png"/><Relationship Id="rId5" Type="http://schemas.openxmlformats.org/officeDocument/2006/relationships/tags" Target="../tags/tag2.xml"/><Relationship Id="rId4" Type="http://schemas.openxmlformats.org/officeDocument/2006/relationships/image" Target="file:///C:\Users\1V994W2\PycharmProjects\PPT_Background_Generation/pic_temp/0_pic_quater_left_up.png" TargetMode="External"/><Relationship Id="rId3" Type="http://schemas.openxmlformats.org/officeDocument/2006/relationships/image" Target="../media/image1.png"/><Relationship Id="rId2" Type="http://schemas.openxmlformats.org/officeDocument/2006/relationships/tags" Target="../tags/tag1.xml"/><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1_节标题">
    <p:spTree>
      <p:nvGrpSpPr>
        <p:cNvPr id="1" name=""/>
        <p:cNvGrpSpPr/>
        <p:nvPr/>
      </p:nvGrpSpPr>
      <p:grpSpPr>
        <a:xfrm>
          <a:off x="0" y="0"/>
          <a:ext cx="0" cy="0"/>
          <a:chOff x="0" y="0"/>
          <a:chExt cx="0" cy="0"/>
        </a:xfrm>
      </p:grpSpPr>
      <p:sp>
        <p:nvSpPr>
          <p:cNvPr id="2" name="直角三角形 1"/>
          <p:cNvSpPr/>
          <p:nvPr userDrawn="1"/>
        </p:nvSpPr>
        <p:spPr>
          <a:xfrm flipH="1">
            <a:off x="10954527" y="5535066"/>
            <a:ext cx="1238674" cy="1323287"/>
          </a:xfrm>
          <a:prstGeom prst="rtTriangle">
            <a:avLst/>
          </a:prstGeom>
          <a:solidFill>
            <a:srgbClr val="43536A"/>
          </a:solidFill>
          <a:ln>
            <a:solidFill>
              <a:srgbClr val="43536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35">
              <a:solidFill>
                <a:schemeClr val="bg2">
                  <a:lumMod val="25000"/>
                </a:schemeClr>
              </a:solidFill>
            </a:endParaRPr>
          </a:p>
        </p:txBody>
      </p:sp>
      <p:grpSp>
        <p:nvGrpSpPr>
          <p:cNvPr id="8" name="组合 7"/>
          <p:cNvGrpSpPr/>
          <p:nvPr userDrawn="1"/>
        </p:nvGrpSpPr>
        <p:grpSpPr>
          <a:xfrm>
            <a:off x="265880" y="-446216"/>
            <a:ext cx="1454717" cy="852637"/>
            <a:chOff x="244" y="-590"/>
            <a:chExt cx="2015" cy="1180"/>
          </a:xfrm>
        </p:grpSpPr>
        <p:sp>
          <p:nvSpPr>
            <p:cNvPr id="4" name="直角三角形 3"/>
            <p:cNvSpPr/>
            <p:nvPr userDrawn="1"/>
          </p:nvSpPr>
          <p:spPr>
            <a:xfrm rot="13500000" flipV="1">
              <a:off x="1079" y="-590"/>
              <a:ext cx="1180" cy="1180"/>
            </a:xfrm>
            <a:prstGeom prst="rtTriangle">
              <a:avLst/>
            </a:prstGeom>
            <a:solidFill>
              <a:srgbClr val="526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35">
                <a:solidFill>
                  <a:prstClr val="white"/>
                </a:solidFill>
              </a:endParaRPr>
            </a:p>
          </p:txBody>
        </p:sp>
        <p:sp>
          <p:nvSpPr>
            <p:cNvPr id="3" name="直角三角形 2"/>
            <p:cNvSpPr/>
            <p:nvPr userDrawn="1"/>
          </p:nvSpPr>
          <p:spPr>
            <a:xfrm rot="13500000" flipV="1">
              <a:off x="244" y="-590"/>
              <a:ext cx="1180" cy="1180"/>
            </a:xfrm>
            <a:prstGeom prst="rtTriangle">
              <a:avLst/>
            </a:prstGeom>
            <a:solidFill>
              <a:srgbClr val="43536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35">
                <a:solidFill>
                  <a:prstClr val="white"/>
                </a:solidFill>
              </a:endParaRPr>
            </a:p>
          </p:txBody>
        </p:sp>
      </p:grpSp>
      <p:sp>
        <p:nvSpPr>
          <p:cNvPr id="7" name="Title 1"/>
          <p:cNvSpPr>
            <a:spLocks noGrp="1"/>
          </p:cNvSpPr>
          <p:nvPr>
            <p:ph type="title"/>
          </p:nvPr>
        </p:nvSpPr>
        <p:spPr>
          <a:xfrm>
            <a:off x="1745999" y="154101"/>
            <a:ext cx="9796051" cy="484318"/>
          </a:xfrm>
        </p:spPr>
        <p:txBody>
          <a:bodyPr>
            <a:noAutofit/>
          </a:bodyPr>
          <a:lstStyle>
            <a:lvl1pPr>
              <a:lnSpc>
                <a:spcPct val="100000"/>
              </a:lnSpc>
              <a:defRPr sz="2665"/>
            </a:lvl1pPr>
          </a:lstStyle>
          <a:p>
            <a:r>
              <a:rPr lang="zh-CN" altLang="en-US"/>
              <a:t>单击此处编辑母版标题样式</a:t>
            </a:r>
            <a:endParaRPr lang="zh-CN" altLang="en-US" dirty="0"/>
          </a:p>
        </p:txBody>
      </p:sp>
    </p:spTree>
  </p:cSld>
  <p:clrMapOvr>
    <a:masterClrMapping/>
  </p:clrMapOvr>
  <p:transition spd="med" advClick="0" advTm="0">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839871" y="457224"/>
            <a:ext cx="3932625" cy="1600282"/>
          </a:xfrm>
        </p:spPr>
        <p:txBody>
          <a:bodyPr anchor="b"/>
          <a:lstStyle>
            <a:lvl1pPr>
              <a:defRPr sz="3200"/>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5183698" y="987476"/>
            <a:ext cx="6172808" cy="4873876"/>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835" indent="0">
              <a:buNone/>
              <a:defRPr sz="2000"/>
            </a:lvl7pPr>
            <a:lvl8pPr marL="3201035" indent="0">
              <a:buNone/>
              <a:defRPr sz="2000"/>
            </a:lvl8pPr>
            <a:lvl9pPr marL="3658235" indent="0">
              <a:buNone/>
              <a:defRPr sz="2000"/>
            </a:lvl9pPr>
          </a:lstStyle>
          <a:p>
            <a:r>
              <a:rPr lang="zh-CN" altLang="en-US"/>
              <a:t>单击图标添加图片</a:t>
            </a:r>
            <a:endParaRPr lang="en-US" dirty="0"/>
          </a:p>
        </p:txBody>
      </p:sp>
      <p:sp>
        <p:nvSpPr>
          <p:cNvPr id="4" name="Text Placeholder 3"/>
          <p:cNvSpPr>
            <a:spLocks noGrp="1"/>
          </p:cNvSpPr>
          <p:nvPr>
            <p:ph type="body" sz="half" idx="2" hasCustomPrompt="1"/>
          </p:nvPr>
        </p:nvSpPr>
        <p:spPr>
          <a:xfrm>
            <a:off x="839871" y="2057506"/>
            <a:ext cx="3932625" cy="381178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835" indent="0">
              <a:buNone/>
              <a:defRPr sz="1000"/>
            </a:lvl7pPr>
            <a:lvl8pPr marL="3201035" indent="0">
              <a:buNone/>
              <a:defRPr sz="1000"/>
            </a:lvl8pPr>
            <a:lvl9pPr marL="3658235" indent="0">
              <a:buNone/>
              <a:defRPr sz="1000"/>
            </a:lvl9pPr>
          </a:lstStyle>
          <a:p>
            <a:pPr lvl="0"/>
            <a:r>
              <a:rPr lang="zh-CN" altLang="en-US"/>
              <a:t>编辑母版文本样式</a:t>
            </a:r>
            <a:endParaRPr lang="zh-CN" altLang="en-US"/>
          </a:p>
        </p:txBody>
      </p:sp>
      <p:sp>
        <p:nvSpPr>
          <p:cNvPr id="5" name="Date Placeholder 4"/>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Vertical Text Placeholder 2"/>
          <p:cNvSpPr>
            <a:spLocks noGrp="1"/>
          </p:cNvSpPr>
          <p:nvPr>
            <p:ph type="body" orient="vert" idx="1" hasCustomPrompt="1"/>
          </p:nvPr>
        </p:nvSpPr>
        <p:spPr/>
        <p:txBody>
          <a:bodyPr vert="eaVert"/>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en-US" dirty="0"/>
          </a:p>
        </p:txBody>
      </p:sp>
      <p:sp>
        <p:nvSpPr>
          <p:cNvPr id="4" name="Date Placeholder 3"/>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5759" y="365144"/>
            <a:ext cx="2629159" cy="5812138"/>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hasCustomPrompt="1"/>
          </p:nvPr>
        </p:nvSpPr>
        <p:spPr>
          <a:xfrm>
            <a:off x="838283" y="365144"/>
            <a:ext cx="7735062" cy="5812138"/>
          </a:xfrm>
        </p:spPr>
        <p:txBody>
          <a:bodyPr vert="eaVert"/>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en-US" dirty="0"/>
          </a:p>
        </p:txBody>
      </p:sp>
      <p:sp>
        <p:nvSpPr>
          <p:cNvPr id="4" name="Date Placeholder 3"/>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1_节标题">
    <p:spTree>
      <p:nvGrpSpPr>
        <p:cNvPr id="1" name=""/>
        <p:cNvGrpSpPr/>
        <p:nvPr/>
      </p:nvGrpSpPr>
      <p:grpSpPr>
        <a:xfrm>
          <a:off x="0" y="0"/>
          <a:ext cx="0" cy="0"/>
          <a:chOff x="0" y="0"/>
          <a:chExt cx="0" cy="0"/>
        </a:xfrm>
      </p:grpSpPr>
      <p:sp>
        <p:nvSpPr>
          <p:cNvPr id="2" name="直角三角形 1"/>
          <p:cNvSpPr/>
          <p:nvPr userDrawn="1"/>
        </p:nvSpPr>
        <p:spPr>
          <a:xfrm flipH="1">
            <a:off x="10954527" y="5535066"/>
            <a:ext cx="1238674" cy="1323287"/>
          </a:xfrm>
          <a:prstGeom prst="rtTriangle">
            <a:avLst/>
          </a:prstGeom>
          <a:solidFill>
            <a:srgbClr val="43536A"/>
          </a:solidFill>
          <a:ln>
            <a:solidFill>
              <a:srgbClr val="43536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35">
              <a:solidFill>
                <a:schemeClr val="bg2">
                  <a:lumMod val="25000"/>
                </a:schemeClr>
              </a:solidFill>
            </a:endParaRPr>
          </a:p>
        </p:txBody>
      </p:sp>
      <p:grpSp>
        <p:nvGrpSpPr>
          <p:cNvPr id="8" name="组合 7"/>
          <p:cNvGrpSpPr/>
          <p:nvPr userDrawn="1"/>
        </p:nvGrpSpPr>
        <p:grpSpPr>
          <a:xfrm>
            <a:off x="265880" y="-446216"/>
            <a:ext cx="1454717" cy="852637"/>
            <a:chOff x="244" y="-590"/>
            <a:chExt cx="2015" cy="1180"/>
          </a:xfrm>
        </p:grpSpPr>
        <p:sp>
          <p:nvSpPr>
            <p:cNvPr id="4" name="直角三角形 3"/>
            <p:cNvSpPr/>
            <p:nvPr userDrawn="1"/>
          </p:nvSpPr>
          <p:spPr>
            <a:xfrm rot="13500000" flipV="1">
              <a:off x="1079" y="-590"/>
              <a:ext cx="1180" cy="1180"/>
            </a:xfrm>
            <a:prstGeom prst="rtTriangle">
              <a:avLst/>
            </a:prstGeom>
            <a:solidFill>
              <a:srgbClr val="526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35">
                <a:solidFill>
                  <a:prstClr val="white"/>
                </a:solidFill>
              </a:endParaRPr>
            </a:p>
          </p:txBody>
        </p:sp>
        <p:sp>
          <p:nvSpPr>
            <p:cNvPr id="3" name="直角三角形 2"/>
            <p:cNvSpPr/>
            <p:nvPr userDrawn="1"/>
          </p:nvSpPr>
          <p:spPr>
            <a:xfrm rot="13500000" flipV="1">
              <a:off x="244" y="-590"/>
              <a:ext cx="1180" cy="1180"/>
            </a:xfrm>
            <a:prstGeom prst="rtTriangle">
              <a:avLst/>
            </a:prstGeom>
            <a:solidFill>
              <a:srgbClr val="43536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35">
                <a:solidFill>
                  <a:prstClr val="white"/>
                </a:solidFill>
              </a:endParaRPr>
            </a:p>
          </p:txBody>
        </p:sp>
      </p:grpSp>
      <p:sp>
        <p:nvSpPr>
          <p:cNvPr id="7" name="Title 1"/>
          <p:cNvSpPr>
            <a:spLocks noGrp="1"/>
          </p:cNvSpPr>
          <p:nvPr>
            <p:ph type="title"/>
          </p:nvPr>
        </p:nvSpPr>
        <p:spPr>
          <a:xfrm>
            <a:off x="1745999" y="154101"/>
            <a:ext cx="9796051" cy="484318"/>
          </a:xfrm>
        </p:spPr>
        <p:txBody>
          <a:bodyPr>
            <a:noAutofit/>
          </a:bodyPr>
          <a:lstStyle>
            <a:lvl1pPr>
              <a:lnSpc>
                <a:spcPct val="100000"/>
              </a:lnSpc>
              <a:defRPr sz="2665"/>
            </a:lvl1pPr>
          </a:lstStyle>
          <a:p>
            <a:r>
              <a:rPr lang="zh-CN" altLang="en-US"/>
              <a:t>单击此处编辑母版标题样式</a:t>
            </a:r>
            <a:endParaRPr lang="zh-CN" altLang="en-US" dirty="0"/>
          </a:p>
        </p:txBody>
      </p:sp>
    </p:spTree>
  </p:cSld>
  <p:clrMapOvr>
    <a:masterClrMapping/>
  </p:clrMapOvr>
  <p:transition spd="med" advClick="0" advTm="0">
    <p:fade/>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pic>
        <p:nvPicPr>
          <p:cNvPr id="5" name="图片 4"/>
          <p:cNvPicPr/>
          <p:nvPr userDrawn="1">
            <p:custDataLst>
              <p:tags r:id="rId2"/>
            </p:custDataLst>
          </p:nvPr>
        </p:nvPicPr>
        <p:blipFill>
          <a:blip r:embed="rId3" r:link="rId4" cstate="print">
            <a:extLst>
              <a:ext uri="{28A0092B-C50C-407E-A947-70E740481C1C}">
                <a14:useLocalDpi xmlns:a14="http://schemas.microsoft.com/office/drawing/2010/main" val="0"/>
              </a:ext>
            </a:extLst>
          </a:blip>
          <a:stretch>
            <a:fillRect/>
          </a:stretch>
        </p:blipFill>
        <p:spPr>
          <a:xfrm>
            <a:off x="0" y="0"/>
            <a:ext cx="720128" cy="623607"/>
          </a:xfrm>
          <a:prstGeom prst="rect">
            <a:avLst/>
          </a:prstGeom>
        </p:spPr>
      </p:pic>
      <p:pic>
        <p:nvPicPr>
          <p:cNvPr id="6" name="图片 5"/>
          <p:cNvPicPr/>
          <p:nvPr userDrawn="1">
            <p:custDataLst>
              <p:tags r:id="rId5"/>
            </p:custDataLst>
          </p:nvPr>
        </p:nvPicPr>
        <p:blipFill>
          <a:blip r:embed="rId6" r:link="rId7" cstate="print">
            <a:extLst>
              <a:ext uri="{28A0092B-C50C-407E-A947-70E740481C1C}">
                <a14:useLocalDpi xmlns:a14="http://schemas.microsoft.com/office/drawing/2010/main" val="0"/>
              </a:ext>
            </a:extLst>
          </a:blip>
          <a:stretch>
            <a:fillRect/>
          </a:stretch>
        </p:blipFill>
        <p:spPr>
          <a:xfrm>
            <a:off x="11472508" y="0"/>
            <a:ext cx="720128" cy="623607"/>
          </a:xfrm>
          <a:prstGeom prst="rect">
            <a:avLst/>
          </a:prstGeom>
        </p:spPr>
      </p:pic>
      <p:sp>
        <p:nvSpPr>
          <p:cNvPr id="7" name="Title 1"/>
          <p:cNvSpPr>
            <a:spLocks noGrp="1"/>
          </p:cNvSpPr>
          <p:nvPr>
            <p:ph type="title"/>
          </p:nvPr>
        </p:nvSpPr>
        <p:spPr>
          <a:xfrm>
            <a:off x="634114" y="78536"/>
            <a:ext cx="9796051" cy="484318"/>
          </a:xfrm>
        </p:spPr>
        <p:txBody>
          <a:bodyPr>
            <a:noAutofit/>
          </a:bodyPr>
          <a:lstStyle>
            <a:lvl1pPr>
              <a:lnSpc>
                <a:spcPct val="100000"/>
              </a:lnSpc>
              <a:defRPr sz="2200" b="1">
                <a:solidFill>
                  <a:schemeClr val="accent1"/>
                </a:solidFill>
              </a:defRPr>
            </a:lvl1pPr>
          </a:lstStyle>
          <a:p>
            <a:r>
              <a:rPr lang="zh-CN" altLang="en-US"/>
              <a:t>单击此处编辑母版标题样式</a:t>
            </a:r>
            <a:endParaRPr lang="zh-CN" altLang="en-US" dirty="0"/>
          </a:p>
        </p:txBody>
      </p:sp>
      <p:cxnSp>
        <p:nvCxnSpPr>
          <p:cNvPr id="8" name="直接连接符 7"/>
          <p:cNvCxnSpPr/>
          <p:nvPr/>
        </p:nvCxnSpPr>
        <p:spPr>
          <a:xfrm>
            <a:off x="707390" y="553085"/>
            <a:ext cx="10728000" cy="0"/>
          </a:xfrm>
          <a:prstGeom prst="line">
            <a:avLst/>
          </a:prstGeom>
          <a:ln w="12700">
            <a:solidFill>
              <a:schemeClr val="accent1">
                <a:lumMod val="40000"/>
                <a:lumOff val="60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transition spd="med" advClick="0" advTm="0">
    <p:fade/>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1524150" y="1122420"/>
            <a:ext cx="9144900" cy="2387723"/>
          </a:xfrm>
        </p:spPr>
        <p:txBody>
          <a:bodyPr anchor="b"/>
          <a:lstStyle>
            <a:lvl1pPr algn="ctr">
              <a:defRPr sz="6000"/>
            </a:lvl1pPr>
          </a:lstStyle>
          <a:p>
            <a:r>
              <a:rPr lang="zh-CN" altLang="en-US"/>
              <a:t>单击此处编辑母版标题样式</a:t>
            </a:r>
            <a:endParaRPr lang="en-US" dirty="0"/>
          </a:p>
        </p:txBody>
      </p:sp>
      <p:sp>
        <p:nvSpPr>
          <p:cNvPr id="3" name="Subtitle 2"/>
          <p:cNvSpPr>
            <a:spLocks noGrp="1"/>
          </p:cNvSpPr>
          <p:nvPr>
            <p:ph type="subTitle" idx="1" hasCustomPrompt="1"/>
          </p:nvPr>
        </p:nvSpPr>
        <p:spPr>
          <a:xfrm>
            <a:off x="1524150" y="3602223"/>
            <a:ext cx="9144900" cy="1655848"/>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835" indent="0" algn="ctr">
              <a:buNone/>
              <a:defRPr sz="1600"/>
            </a:lvl7pPr>
            <a:lvl8pPr marL="3201035" indent="0" algn="ctr">
              <a:buNone/>
              <a:defRPr sz="1600"/>
            </a:lvl8pPr>
            <a:lvl9pPr marL="3658235" indent="0" algn="ctr">
              <a:buNone/>
              <a:defRPr sz="1600"/>
            </a:lvl9pPr>
          </a:lstStyle>
          <a:p>
            <a:r>
              <a:rPr lang="zh-CN" altLang="en-US"/>
              <a:t>单击以编辑母版副标题样式</a:t>
            </a:r>
            <a:endParaRPr lang="en-US" dirty="0"/>
          </a:p>
        </p:txBody>
      </p:sp>
      <p:sp>
        <p:nvSpPr>
          <p:cNvPr id="4" name="Date Placeholder 3"/>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hasCustomPrompt="1"/>
          </p:nvPr>
        </p:nvSpPr>
        <p:spPr/>
        <p:txBody>
          <a:bodyPr/>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en-US" dirty="0"/>
          </a:p>
        </p:txBody>
      </p:sp>
      <p:sp>
        <p:nvSpPr>
          <p:cNvPr id="4" name="Date Placeholder 3"/>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831933" y="1709827"/>
            <a:ext cx="10516635" cy="2852884"/>
          </a:xfrm>
        </p:spPr>
        <p:txBody>
          <a:bodyPr anchor="b"/>
          <a:lstStyle>
            <a:lvl1pPr>
              <a:defRPr sz="6000"/>
            </a:lvl1pPr>
          </a:lstStyle>
          <a:p>
            <a:r>
              <a:rPr lang="zh-CN" altLang="en-US"/>
              <a:t>单击此处编辑母版标题样式</a:t>
            </a:r>
            <a:endParaRPr lang="en-US" dirty="0"/>
          </a:p>
        </p:txBody>
      </p:sp>
      <p:sp>
        <p:nvSpPr>
          <p:cNvPr id="3" name="Text Placeholder 2"/>
          <p:cNvSpPr>
            <a:spLocks noGrp="1"/>
          </p:cNvSpPr>
          <p:nvPr>
            <p:ph type="body" idx="1" hasCustomPrompt="1"/>
          </p:nvPr>
        </p:nvSpPr>
        <p:spPr>
          <a:xfrm>
            <a:off x="831933" y="4589700"/>
            <a:ext cx="10516635" cy="1500264"/>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835" indent="0">
              <a:buNone/>
              <a:defRPr sz="1600">
                <a:solidFill>
                  <a:schemeClr val="tx1">
                    <a:tint val="75000"/>
                  </a:schemeClr>
                </a:solidFill>
              </a:defRPr>
            </a:lvl7pPr>
            <a:lvl8pPr marL="3201035" indent="0">
              <a:buNone/>
              <a:defRPr sz="1600">
                <a:solidFill>
                  <a:schemeClr val="tx1">
                    <a:tint val="75000"/>
                  </a:schemeClr>
                </a:solidFill>
              </a:defRPr>
            </a:lvl8pPr>
            <a:lvl9pPr marL="3658235" indent="0">
              <a:buNone/>
              <a:defRPr sz="1600">
                <a:solidFill>
                  <a:schemeClr val="tx1">
                    <a:tint val="75000"/>
                  </a:schemeClr>
                </a:solidFill>
              </a:defRPr>
            </a:lvl9pPr>
          </a:lstStyle>
          <a:p>
            <a:pPr lvl="0"/>
            <a:r>
              <a:rPr lang="zh-CN" altLang="en-US"/>
              <a:t>编辑母版文本样式</a:t>
            </a:r>
            <a:endParaRPr lang="zh-CN" altLang="en-US"/>
          </a:p>
        </p:txBody>
      </p:sp>
      <p:sp>
        <p:nvSpPr>
          <p:cNvPr id="4" name="Date Placeholder 3"/>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sz="half" idx="1" hasCustomPrompt="1"/>
          </p:nvPr>
        </p:nvSpPr>
        <p:spPr>
          <a:xfrm>
            <a:off x="838283" y="1825719"/>
            <a:ext cx="5182110" cy="4351563"/>
          </a:xfrm>
        </p:spPr>
        <p:txBody>
          <a:bodyPr/>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en-US" dirty="0"/>
          </a:p>
        </p:txBody>
      </p:sp>
      <p:sp>
        <p:nvSpPr>
          <p:cNvPr id="4" name="Content Placeholder 3"/>
          <p:cNvSpPr>
            <a:spLocks noGrp="1"/>
          </p:cNvSpPr>
          <p:nvPr>
            <p:ph sz="half" idx="2" hasCustomPrompt="1"/>
          </p:nvPr>
        </p:nvSpPr>
        <p:spPr>
          <a:xfrm>
            <a:off x="6172808" y="1825719"/>
            <a:ext cx="5182110" cy="4351563"/>
          </a:xfrm>
        </p:spPr>
        <p:txBody>
          <a:bodyPr/>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en-US" dirty="0"/>
          </a:p>
        </p:txBody>
      </p:sp>
      <p:sp>
        <p:nvSpPr>
          <p:cNvPr id="5" name="Date Placeholder 4"/>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839871" y="365144"/>
            <a:ext cx="10516635" cy="1325631"/>
          </a:xfrm>
        </p:spPr>
        <p:txBody>
          <a:bodyPr/>
          <a:lstStyle/>
          <a:p>
            <a:r>
              <a:rPr lang="zh-CN" altLang="en-US"/>
              <a:t>单击此处编辑母版标题样式</a:t>
            </a:r>
            <a:endParaRPr lang="en-US" dirty="0"/>
          </a:p>
        </p:txBody>
      </p:sp>
      <p:sp>
        <p:nvSpPr>
          <p:cNvPr id="3" name="Text Placeholder 2"/>
          <p:cNvSpPr>
            <a:spLocks noGrp="1"/>
          </p:cNvSpPr>
          <p:nvPr>
            <p:ph type="body" idx="1" hasCustomPrompt="1"/>
          </p:nvPr>
        </p:nvSpPr>
        <p:spPr>
          <a:xfrm>
            <a:off x="839872" y="1681249"/>
            <a:ext cx="5158295" cy="823954"/>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835" indent="0">
              <a:buNone/>
              <a:defRPr sz="1600" b="1"/>
            </a:lvl7pPr>
            <a:lvl8pPr marL="3201035" indent="0">
              <a:buNone/>
              <a:defRPr sz="1600" b="1"/>
            </a:lvl8pPr>
            <a:lvl9pPr marL="3658235" indent="0">
              <a:buNone/>
              <a:defRPr sz="1600" b="1"/>
            </a:lvl9pPr>
          </a:lstStyle>
          <a:p>
            <a:pPr lvl="0"/>
            <a:r>
              <a:rPr lang="zh-CN" altLang="en-US"/>
              <a:t>编辑母版文本样式</a:t>
            </a:r>
            <a:endParaRPr lang="zh-CN" altLang="en-US"/>
          </a:p>
        </p:txBody>
      </p:sp>
      <p:sp>
        <p:nvSpPr>
          <p:cNvPr id="4" name="Content Placeholder 3"/>
          <p:cNvSpPr>
            <a:spLocks noGrp="1"/>
          </p:cNvSpPr>
          <p:nvPr>
            <p:ph sz="half" idx="2" hasCustomPrompt="1"/>
          </p:nvPr>
        </p:nvSpPr>
        <p:spPr>
          <a:xfrm>
            <a:off x="839872" y="2505204"/>
            <a:ext cx="5158295" cy="3684778"/>
          </a:xfrm>
        </p:spPr>
        <p:txBody>
          <a:bodyPr/>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en-US" dirty="0"/>
          </a:p>
        </p:txBody>
      </p:sp>
      <p:sp>
        <p:nvSpPr>
          <p:cNvPr id="5" name="Text Placeholder 4"/>
          <p:cNvSpPr>
            <a:spLocks noGrp="1"/>
          </p:cNvSpPr>
          <p:nvPr>
            <p:ph type="body" sz="quarter" idx="3" hasCustomPrompt="1"/>
          </p:nvPr>
        </p:nvSpPr>
        <p:spPr>
          <a:xfrm>
            <a:off x="6172808" y="1681249"/>
            <a:ext cx="5183698" cy="823954"/>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835" indent="0">
              <a:buNone/>
              <a:defRPr sz="1600" b="1"/>
            </a:lvl7pPr>
            <a:lvl8pPr marL="3201035" indent="0">
              <a:buNone/>
              <a:defRPr sz="1600" b="1"/>
            </a:lvl8pPr>
            <a:lvl9pPr marL="3658235" indent="0">
              <a:buNone/>
              <a:defRPr sz="1600" b="1"/>
            </a:lvl9pPr>
          </a:lstStyle>
          <a:p>
            <a:pPr lvl="0"/>
            <a:r>
              <a:rPr lang="zh-CN" altLang="en-US"/>
              <a:t>编辑母版文本样式</a:t>
            </a:r>
            <a:endParaRPr lang="zh-CN" altLang="en-US"/>
          </a:p>
        </p:txBody>
      </p:sp>
      <p:sp>
        <p:nvSpPr>
          <p:cNvPr id="6" name="Content Placeholder 5"/>
          <p:cNvSpPr>
            <a:spLocks noGrp="1"/>
          </p:cNvSpPr>
          <p:nvPr>
            <p:ph sz="quarter" idx="4" hasCustomPrompt="1"/>
          </p:nvPr>
        </p:nvSpPr>
        <p:spPr>
          <a:xfrm>
            <a:off x="6172808" y="2505204"/>
            <a:ext cx="5183698" cy="3684778"/>
          </a:xfrm>
        </p:spPr>
        <p:txBody>
          <a:bodyPr/>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en-US" dirty="0"/>
          </a:p>
        </p:txBody>
      </p:sp>
      <p:sp>
        <p:nvSpPr>
          <p:cNvPr id="7" name="Date Placeholder 6"/>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D27987A4-0198-42B4-AAAE-EDBADA4485AB}" type="slidenum">
              <a:rPr lang="zh-CN" altLang="en-US" smtClean="0"/>
            </a:fld>
            <a:endParaRPr lang="zh-CN" altLang="en-US"/>
          </a:p>
        </p:txBody>
      </p:sp>
      <p:sp>
        <p:nvSpPr>
          <p:cNvPr id="11" name="矩形 10"/>
          <p:cNvSpPr/>
          <p:nvPr userDrawn="1"/>
        </p:nvSpPr>
        <p:spPr>
          <a:xfrm>
            <a:off x="8565985" y="5089247"/>
            <a:ext cx="1033616" cy="281305"/>
          </a:xfrm>
          <a:prstGeom prst="rect">
            <a:avLst/>
          </a:prstGeom>
        </p:spPr>
        <p:txBody>
          <a:bodyPr wrap="square">
            <a:spAutoFit/>
          </a:bodyPr>
          <a:lstStyle/>
          <a:p>
            <a:pPr defTabSz="914400"/>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模板下载：</a:t>
            </a:r>
            <a:r>
              <a:rPr lang="en-US" altLang="zh-CN" sz="135" dirty="0">
                <a:solidFill>
                  <a:prstClr val="white"/>
                </a:solidFill>
                <a:latin typeface="Calibri" panose="020F0502020204030204"/>
                <a:ea typeface="宋体" panose="02010600030101010101" pitchFamily="2" charset="-122"/>
              </a:rPr>
              <a:t>www.1ppt.com/moban/          </a:t>
            </a:r>
            <a:r>
              <a:rPr lang="zh-CN" altLang="en-US" sz="135" dirty="0">
                <a:solidFill>
                  <a:prstClr val="white"/>
                </a:solidFill>
                <a:latin typeface="Calibri" panose="020F0502020204030204"/>
                <a:ea typeface="宋体" panose="02010600030101010101" pitchFamily="2" charset="-122"/>
              </a:rPr>
              <a:t>行业</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模板：</a:t>
            </a:r>
            <a:r>
              <a:rPr lang="en-US" altLang="zh-CN" sz="135" dirty="0">
                <a:solidFill>
                  <a:prstClr val="white"/>
                </a:solidFill>
                <a:latin typeface="Calibri" panose="020F0502020204030204"/>
                <a:ea typeface="宋体" panose="02010600030101010101" pitchFamily="2" charset="-122"/>
              </a:rPr>
              <a:t>www.1ppt.com/hangye/ </a:t>
            </a:r>
            <a:endParaRPr lang="en-US" altLang="zh-CN" sz="135" dirty="0">
              <a:solidFill>
                <a:prstClr val="white"/>
              </a:solidFill>
              <a:latin typeface="Calibri" panose="020F0502020204030204"/>
              <a:ea typeface="宋体" panose="02010600030101010101" pitchFamily="2" charset="-122"/>
            </a:endParaRPr>
          </a:p>
          <a:p>
            <a:pPr defTabSz="914400"/>
            <a:r>
              <a:rPr lang="zh-CN" altLang="en-US" sz="135" dirty="0">
                <a:solidFill>
                  <a:prstClr val="white"/>
                </a:solidFill>
                <a:latin typeface="Calibri" panose="020F0502020204030204"/>
                <a:ea typeface="宋体" panose="02010600030101010101" pitchFamily="2" charset="-122"/>
              </a:rPr>
              <a:t>节日</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模板：</a:t>
            </a:r>
            <a:r>
              <a:rPr lang="en-US" altLang="zh-CN" sz="135" dirty="0">
                <a:solidFill>
                  <a:prstClr val="white"/>
                </a:solidFill>
                <a:latin typeface="Calibri" panose="020F0502020204030204"/>
                <a:ea typeface="宋体" panose="02010600030101010101" pitchFamily="2" charset="-122"/>
              </a:rPr>
              <a:t>www.1ppt.com/jieri/          PPT</a:t>
            </a:r>
            <a:r>
              <a:rPr lang="zh-CN" altLang="en-US" sz="135" dirty="0">
                <a:solidFill>
                  <a:prstClr val="white"/>
                </a:solidFill>
                <a:latin typeface="Calibri" panose="020F0502020204030204"/>
                <a:ea typeface="宋体" panose="02010600030101010101" pitchFamily="2" charset="-122"/>
              </a:rPr>
              <a:t>素材：</a:t>
            </a:r>
            <a:r>
              <a:rPr lang="en-US" altLang="zh-CN" sz="135" dirty="0">
                <a:solidFill>
                  <a:prstClr val="white"/>
                </a:solidFill>
                <a:latin typeface="Calibri" panose="020F0502020204030204"/>
                <a:ea typeface="宋体" panose="02010600030101010101" pitchFamily="2" charset="-122"/>
              </a:rPr>
              <a:t>www.1ppt.com/sucai/</a:t>
            </a:r>
            <a:endParaRPr lang="en-US" altLang="zh-CN" sz="135" dirty="0">
              <a:solidFill>
                <a:prstClr val="white"/>
              </a:solidFill>
              <a:latin typeface="Calibri" panose="020F0502020204030204"/>
              <a:ea typeface="宋体" panose="02010600030101010101" pitchFamily="2" charset="-122"/>
            </a:endParaRPr>
          </a:p>
          <a:p>
            <a:pPr defTabSz="914400"/>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背景图片：</a:t>
            </a:r>
            <a:r>
              <a:rPr lang="en-US" altLang="zh-CN" sz="135" dirty="0">
                <a:solidFill>
                  <a:prstClr val="white"/>
                </a:solidFill>
                <a:latin typeface="Calibri" panose="020F0502020204030204"/>
                <a:ea typeface="宋体" panose="02010600030101010101" pitchFamily="2" charset="-122"/>
              </a:rPr>
              <a:t>www.1ppt.com/beijing/        PPT</a:t>
            </a:r>
            <a:r>
              <a:rPr lang="zh-CN" altLang="en-US" sz="135" dirty="0">
                <a:solidFill>
                  <a:prstClr val="white"/>
                </a:solidFill>
                <a:latin typeface="Calibri" panose="020F0502020204030204"/>
                <a:ea typeface="宋体" panose="02010600030101010101" pitchFamily="2" charset="-122"/>
              </a:rPr>
              <a:t>图表：</a:t>
            </a:r>
            <a:r>
              <a:rPr lang="en-US" altLang="zh-CN" sz="135" dirty="0">
                <a:solidFill>
                  <a:prstClr val="white"/>
                </a:solidFill>
                <a:latin typeface="Calibri" panose="020F0502020204030204"/>
                <a:ea typeface="宋体" panose="02010600030101010101" pitchFamily="2" charset="-122"/>
              </a:rPr>
              <a:t>www.1ppt.com/tubiao/      </a:t>
            </a:r>
            <a:endParaRPr lang="en-US" altLang="zh-CN" sz="135" dirty="0">
              <a:solidFill>
                <a:prstClr val="white"/>
              </a:solidFill>
              <a:latin typeface="Calibri" panose="020F0502020204030204"/>
              <a:ea typeface="宋体" panose="02010600030101010101" pitchFamily="2" charset="-122"/>
            </a:endParaRPr>
          </a:p>
          <a:p>
            <a:pPr defTabSz="914400"/>
            <a:r>
              <a:rPr lang="zh-CN" altLang="en-US" sz="135" dirty="0">
                <a:solidFill>
                  <a:prstClr val="white"/>
                </a:solidFill>
                <a:latin typeface="Calibri" panose="020F0502020204030204"/>
                <a:ea typeface="宋体" panose="02010600030101010101" pitchFamily="2" charset="-122"/>
              </a:rPr>
              <a:t>精美</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下载：</a:t>
            </a:r>
            <a:r>
              <a:rPr lang="en-US" altLang="zh-CN" sz="135" dirty="0">
                <a:solidFill>
                  <a:prstClr val="white"/>
                </a:solidFill>
                <a:latin typeface="Calibri" panose="020F0502020204030204"/>
                <a:ea typeface="宋体" panose="02010600030101010101" pitchFamily="2" charset="-122"/>
              </a:rPr>
              <a:t>www.1ppt.com/xiazai/         PPT</a:t>
            </a:r>
            <a:r>
              <a:rPr lang="zh-CN" altLang="en-US" sz="135" dirty="0">
                <a:solidFill>
                  <a:prstClr val="white"/>
                </a:solidFill>
                <a:latin typeface="Calibri" panose="020F0502020204030204"/>
                <a:ea typeface="宋体" panose="02010600030101010101" pitchFamily="2" charset="-122"/>
              </a:rPr>
              <a:t>教程： </a:t>
            </a:r>
            <a:r>
              <a:rPr lang="en-US" altLang="zh-CN" sz="135" dirty="0">
                <a:solidFill>
                  <a:prstClr val="white"/>
                </a:solidFill>
                <a:latin typeface="Calibri" panose="020F0502020204030204"/>
                <a:ea typeface="宋体" panose="02010600030101010101" pitchFamily="2" charset="-122"/>
              </a:rPr>
              <a:t>www.1ppt.com/powerpoint/      </a:t>
            </a:r>
            <a:endParaRPr lang="en-US" altLang="zh-CN" sz="135" dirty="0">
              <a:solidFill>
                <a:prstClr val="white"/>
              </a:solidFill>
              <a:latin typeface="Calibri" panose="020F0502020204030204"/>
              <a:ea typeface="宋体" panose="02010600030101010101" pitchFamily="2" charset="-122"/>
            </a:endParaRPr>
          </a:p>
          <a:p>
            <a:pPr defTabSz="914400"/>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课件：</a:t>
            </a:r>
            <a:r>
              <a:rPr lang="en-US" altLang="zh-CN" sz="135" dirty="0">
                <a:solidFill>
                  <a:prstClr val="white"/>
                </a:solidFill>
                <a:latin typeface="Calibri" panose="020F0502020204030204"/>
                <a:ea typeface="宋体" panose="02010600030101010101" pitchFamily="2" charset="-122"/>
              </a:rPr>
              <a:t>www.1ppt.com/kejian/             </a:t>
            </a:r>
            <a:r>
              <a:rPr lang="zh-CN" altLang="en-US" sz="135" dirty="0">
                <a:solidFill>
                  <a:prstClr val="white"/>
                </a:solidFill>
                <a:latin typeface="Calibri" panose="020F0502020204030204"/>
                <a:ea typeface="宋体" panose="02010600030101010101" pitchFamily="2" charset="-122"/>
              </a:rPr>
              <a:t>字体下载：</a:t>
            </a:r>
            <a:r>
              <a:rPr lang="en-US" altLang="zh-CN" sz="135" dirty="0">
                <a:solidFill>
                  <a:prstClr val="white"/>
                </a:solidFill>
                <a:latin typeface="Calibri" panose="020F0502020204030204"/>
                <a:ea typeface="宋体" panose="02010600030101010101" pitchFamily="2" charset="-122"/>
              </a:rPr>
              <a:t>www.1ppt.com/ziti/</a:t>
            </a:r>
            <a:endParaRPr lang="en-US" altLang="zh-CN" sz="135" dirty="0">
              <a:solidFill>
                <a:prstClr val="white"/>
              </a:solidFill>
              <a:latin typeface="Calibri" panose="020F0502020204030204"/>
              <a:ea typeface="宋体" panose="02010600030101010101" pitchFamily="2" charset="-122"/>
            </a:endParaRPr>
          </a:p>
          <a:p>
            <a:pPr defTabSz="914400"/>
            <a:r>
              <a:rPr lang="zh-CN" altLang="en-US" sz="135" dirty="0">
                <a:solidFill>
                  <a:prstClr val="white"/>
                </a:solidFill>
                <a:latin typeface="Calibri" panose="020F0502020204030204"/>
                <a:ea typeface="宋体" panose="02010600030101010101" pitchFamily="2" charset="-122"/>
              </a:rPr>
              <a:t>工作总结</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a:t>
            </a:r>
            <a:r>
              <a:rPr lang="en-US" altLang="zh-CN" sz="135" dirty="0">
                <a:solidFill>
                  <a:prstClr val="white"/>
                </a:solidFill>
                <a:latin typeface="Calibri" panose="020F0502020204030204"/>
                <a:ea typeface="宋体" panose="02010600030101010101" pitchFamily="2" charset="-122"/>
              </a:rPr>
              <a:t>www.1ppt.com/xiazai/zongjie/ </a:t>
            </a:r>
            <a:r>
              <a:rPr lang="zh-CN" altLang="en-US" sz="135" dirty="0">
                <a:solidFill>
                  <a:prstClr val="white"/>
                </a:solidFill>
                <a:latin typeface="Calibri" panose="020F0502020204030204"/>
                <a:ea typeface="宋体" panose="02010600030101010101" pitchFamily="2" charset="-122"/>
              </a:rPr>
              <a:t>工作计划：</a:t>
            </a:r>
            <a:r>
              <a:rPr lang="en-US" altLang="zh-CN" sz="135" dirty="0">
                <a:solidFill>
                  <a:prstClr val="white"/>
                </a:solidFill>
                <a:latin typeface="Calibri" panose="020F0502020204030204"/>
                <a:ea typeface="宋体" panose="02010600030101010101" pitchFamily="2" charset="-122"/>
              </a:rPr>
              <a:t>www.1ppt.com/xiazai/jihua/</a:t>
            </a:r>
            <a:endParaRPr lang="en-US" altLang="zh-CN" sz="135" dirty="0">
              <a:solidFill>
                <a:prstClr val="white"/>
              </a:solidFill>
              <a:latin typeface="Calibri" panose="020F0502020204030204"/>
              <a:ea typeface="宋体" panose="02010600030101010101" pitchFamily="2" charset="-122"/>
            </a:endParaRPr>
          </a:p>
          <a:p>
            <a:pPr defTabSz="914400"/>
            <a:r>
              <a:rPr lang="zh-CN" altLang="en-US" sz="135" dirty="0">
                <a:solidFill>
                  <a:prstClr val="white"/>
                </a:solidFill>
                <a:latin typeface="Calibri" panose="020F0502020204030204"/>
                <a:ea typeface="宋体" panose="02010600030101010101" pitchFamily="2" charset="-122"/>
              </a:rPr>
              <a:t>商务</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模板：</a:t>
            </a:r>
            <a:r>
              <a:rPr lang="en-US" altLang="zh-CN" sz="135" dirty="0">
                <a:solidFill>
                  <a:prstClr val="white"/>
                </a:solidFill>
                <a:latin typeface="Calibri" panose="020F0502020204030204"/>
                <a:ea typeface="宋体" panose="02010600030101010101" pitchFamily="2" charset="-122"/>
              </a:rPr>
              <a:t>www.1ppt.com/moban/shangwu/  </a:t>
            </a:r>
            <a:r>
              <a:rPr lang="zh-CN" altLang="en-US" sz="135" dirty="0">
                <a:solidFill>
                  <a:prstClr val="white"/>
                </a:solidFill>
                <a:latin typeface="Calibri" panose="020F0502020204030204"/>
                <a:ea typeface="宋体" panose="02010600030101010101" pitchFamily="2" charset="-122"/>
              </a:rPr>
              <a:t>个人简历</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a:t>
            </a:r>
            <a:r>
              <a:rPr lang="en-US" altLang="zh-CN" sz="135" dirty="0">
                <a:solidFill>
                  <a:prstClr val="white"/>
                </a:solidFill>
                <a:latin typeface="Calibri" panose="020F0502020204030204"/>
                <a:ea typeface="宋体" panose="02010600030101010101" pitchFamily="2" charset="-122"/>
              </a:rPr>
              <a:t>www.1ppt.com/xiazai/jianli/  </a:t>
            </a:r>
            <a:endParaRPr lang="en-US" altLang="zh-CN" sz="135" dirty="0">
              <a:solidFill>
                <a:prstClr val="white"/>
              </a:solidFill>
              <a:latin typeface="Calibri" panose="020F0502020204030204"/>
              <a:ea typeface="宋体" panose="02010600030101010101" pitchFamily="2" charset="-122"/>
            </a:endParaRPr>
          </a:p>
          <a:p>
            <a:pPr defTabSz="914400"/>
            <a:r>
              <a:rPr lang="zh-CN" altLang="en-US" sz="135" dirty="0">
                <a:solidFill>
                  <a:prstClr val="white"/>
                </a:solidFill>
                <a:latin typeface="Calibri" panose="020F0502020204030204"/>
                <a:ea typeface="宋体" panose="02010600030101010101" pitchFamily="2" charset="-122"/>
              </a:rPr>
              <a:t>毕业答辩</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a:t>
            </a:r>
            <a:r>
              <a:rPr lang="en-US" altLang="zh-CN" sz="135" dirty="0">
                <a:solidFill>
                  <a:prstClr val="white"/>
                </a:solidFill>
                <a:latin typeface="Calibri" panose="020F0502020204030204"/>
                <a:ea typeface="宋体" panose="02010600030101010101" pitchFamily="2" charset="-122"/>
              </a:rPr>
              <a:t>www.1ppt.com/xiazai/dabian/  </a:t>
            </a:r>
            <a:r>
              <a:rPr lang="zh-CN" altLang="en-US" sz="135" dirty="0">
                <a:solidFill>
                  <a:prstClr val="white"/>
                </a:solidFill>
                <a:latin typeface="Calibri" panose="020F0502020204030204"/>
                <a:ea typeface="宋体" panose="02010600030101010101" pitchFamily="2" charset="-122"/>
              </a:rPr>
              <a:t>工作汇报</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a:t>
            </a:r>
            <a:r>
              <a:rPr lang="en-US" altLang="zh-CN" sz="135" dirty="0">
                <a:solidFill>
                  <a:prstClr val="white"/>
                </a:solidFill>
                <a:latin typeface="Calibri" panose="020F0502020204030204"/>
                <a:ea typeface="宋体" panose="02010600030101010101" pitchFamily="2" charset="-122"/>
              </a:rPr>
              <a:t>www.1ppt.com/xiazai/huibao/    </a:t>
            </a:r>
            <a:endParaRPr lang="en-US" altLang="zh-CN" sz="135" dirty="0">
              <a:solidFill>
                <a:prstClr val="white"/>
              </a:solidFill>
              <a:latin typeface="Calibri" panose="020F0502020204030204"/>
              <a:ea typeface="宋体" panose="02010600030101010101" pitchFamily="2" charset="-122"/>
            </a:endParaRPr>
          </a:p>
          <a:p>
            <a:pPr defTabSz="914400"/>
            <a:r>
              <a:rPr lang="en-US" altLang="zh-CN" sz="135" dirty="0">
                <a:solidFill>
                  <a:prstClr val="white"/>
                </a:solidFill>
                <a:latin typeface="Calibri" panose="020F0502020204030204"/>
                <a:ea typeface="宋体" panose="02010600030101010101" pitchFamily="2" charset="-122"/>
              </a:rPr>
              <a:t> </a:t>
            </a:r>
            <a:endParaRPr lang="en-US" altLang="zh-CN" sz="135" dirty="0">
              <a:solidFill>
                <a:prstClr val="white"/>
              </a:solidFill>
              <a:latin typeface="Calibri" panose="020F0502020204030204"/>
              <a:ea typeface="宋体" panose="02010600030101010101" pitchFamily="2" charset="-122"/>
            </a:endParaRPr>
          </a:p>
        </p:txBody>
      </p:sp>
    </p:spTree>
  </p:cSld>
  <p:clrMapOvr>
    <a:masterClrMapping/>
  </p:clrMapOvr>
  <p:transition spd="med" advClick="0" advTm="0">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pic>
        <p:nvPicPr>
          <p:cNvPr id="5" name="图片 4"/>
          <p:cNvPicPr/>
          <p:nvPr userDrawn="1">
            <p:custDataLst>
              <p:tags r:id="rId2"/>
            </p:custDataLst>
          </p:nvPr>
        </p:nvPicPr>
        <p:blipFill>
          <a:blip r:embed="rId3" r:link="rId4" cstate="print">
            <a:extLst>
              <a:ext uri="{28A0092B-C50C-407E-A947-70E740481C1C}">
                <a14:useLocalDpi xmlns:a14="http://schemas.microsoft.com/office/drawing/2010/main" val="0"/>
              </a:ext>
            </a:extLst>
          </a:blip>
          <a:stretch>
            <a:fillRect/>
          </a:stretch>
        </p:blipFill>
        <p:spPr>
          <a:xfrm>
            <a:off x="0" y="0"/>
            <a:ext cx="720128" cy="623607"/>
          </a:xfrm>
          <a:prstGeom prst="rect">
            <a:avLst/>
          </a:prstGeom>
        </p:spPr>
      </p:pic>
      <p:pic>
        <p:nvPicPr>
          <p:cNvPr id="6" name="图片 5"/>
          <p:cNvPicPr/>
          <p:nvPr userDrawn="1">
            <p:custDataLst>
              <p:tags r:id="rId5"/>
            </p:custDataLst>
          </p:nvPr>
        </p:nvPicPr>
        <p:blipFill>
          <a:blip r:embed="rId6" r:link="rId7" cstate="print">
            <a:extLst>
              <a:ext uri="{28A0092B-C50C-407E-A947-70E740481C1C}">
                <a14:useLocalDpi xmlns:a14="http://schemas.microsoft.com/office/drawing/2010/main" val="0"/>
              </a:ext>
            </a:extLst>
          </a:blip>
          <a:stretch>
            <a:fillRect/>
          </a:stretch>
        </p:blipFill>
        <p:spPr>
          <a:xfrm>
            <a:off x="11472508" y="0"/>
            <a:ext cx="720128" cy="623607"/>
          </a:xfrm>
          <a:prstGeom prst="rect">
            <a:avLst/>
          </a:prstGeom>
        </p:spPr>
      </p:pic>
      <p:sp>
        <p:nvSpPr>
          <p:cNvPr id="7" name="Title 1"/>
          <p:cNvSpPr>
            <a:spLocks noGrp="1"/>
          </p:cNvSpPr>
          <p:nvPr>
            <p:ph type="title"/>
          </p:nvPr>
        </p:nvSpPr>
        <p:spPr>
          <a:xfrm>
            <a:off x="719839" y="107111"/>
            <a:ext cx="9796051" cy="484318"/>
          </a:xfrm>
        </p:spPr>
        <p:txBody>
          <a:bodyPr>
            <a:noAutofit/>
          </a:bodyPr>
          <a:lstStyle>
            <a:lvl1pPr>
              <a:lnSpc>
                <a:spcPct val="100000"/>
              </a:lnSpc>
              <a:defRPr sz="2200" b="1"/>
            </a:lvl1pPr>
          </a:lstStyle>
          <a:p>
            <a:r>
              <a:rPr lang="zh-CN" altLang="en-US"/>
              <a:t>单击此处编辑母版标题样式</a:t>
            </a:r>
            <a:endParaRPr lang="zh-CN" altLang="en-US" dirty="0"/>
          </a:p>
        </p:txBody>
      </p:sp>
      <p:cxnSp>
        <p:nvCxnSpPr>
          <p:cNvPr id="8" name="直接连接符 7"/>
          <p:cNvCxnSpPr/>
          <p:nvPr/>
        </p:nvCxnSpPr>
        <p:spPr>
          <a:xfrm>
            <a:off x="707390" y="553085"/>
            <a:ext cx="10728000" cy="0"/>
          </a:xfrm>
          <a:prstGeom prst="line">
            <a:avLst/>
          </a:prstGeom>
          <a:ln w="12700">
            <a:solidFill>
              <a:schemeClr val="accent1">
                <a:lumMod val="40000"/>
                <a:lumOff val="60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transition spd="med" advClick="0" advTm="0">
    <p:fade/>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Date Placeholder 2"/>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839871" y="457224"/>
            <a:ext cx="3932625" cy="1600282"/>
          </a:xfrm>
        </p:spPr>
        <p:txBody>
          <a:bodyPr anchor="b"/>
          <a:lstStyle>
            <a:lvl1pPr>
              <a:defRPr sz="3200"/>
            </a:lvl1pPr>
          </a:lstStyle>
          <a:p>
            <a:r>
              <a:rPr lang="zh-CN" altLang="en-US"/>
              <a:t>单击此处编辑母版标题样式</a:t>
            </a:r>
            <a:endParaRPr lang="en-US" dirty="0"/>
          </a:p>
        </p:txBody>
      </p:sp>
      <p:sp>
        <p:nvSpPr>
          <p:cNvPr id="3" name="Content Placeholder 2"/>
          <p:cNvSpPr>
            <a:spLocks noGrp="1"/>
          </p:cNvSpPr>
          <p:nvPr>
            <p:ph idx="1" hasCustomPrompt="1"/>
          </p:nvPr>
        </p:nvSpPr>
        <p:spPr>
          <a:xfrm>
            <a:off x="5183698" y="987476"/>
            <a:ext cx="6172808" cy="487387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en-US" dirty="0"/>
          </a:p>
        </p:txBody>
      </p:sp>
      <p:sp>
        <p:nvSpPr>
          <p:cNvPr id="4" name="Text Placeholder 3"/>
          <p:cNvSpPr>
            <a:spLocks noGrp="1"/>
          </p:cNvSpPr>
          <p:nvPr>
            <p:ph type="body" sz="half" idx="2" hasCustomPrompt="1"/>
          </p:nvPr>
        </p:nvSpPr>
        <p:spPr>
          <a:xfrm>
            <a:off x="839871" y="2057506"/>
            <a:ext cx="3932625" cy="381178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835" indent="0">
              <a:buNone/>
              <a:defRPr sz="1000"/>
            </a:lvl7pPr>
            <a:lvl8pPr marL="3201035" indent="0">
              <a:buNone/>
              <a:defRPr sz="1000"/>
            </a:lvl8pPr>
            <a:lvl9pPr marL="3658235" indent="0">
              <a:buNone/>
              <a:defRPr sz="1000"/>
            </a:lvl9pPr>
          </a:lstStyle>
          <a:p>
            <a:pPr lvl="0"/>
            <a:r>
              <a:rPr lang="zh-CN" altLang="en-US"/>
              <a:t>编辑母版文本样式</a:t>
            </a:r>
            <a:endParaRPr lang="zh-CN" altLang="en-US"/>
          </a:p>
        </p:txBody>
      </p:sp>
      <p:sp>
        <p:nvSpPr>
          <p:cNvPr id="5" name="Date Placeholder 4"/>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839871" y="457224"/>
            <a:ext cx="3932625" cy="1600282"/>
          </a:xfrm>
        </p:spPr>
        <p:txBody>
          <a:bodyPr anchor="b"/>
          <a:lstStyle>
            <a:lvl1pPr>
              <a:defRPr sz="3200"/>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5183698" y="987476"/>
            <a:ext cx="6172808" cy="4873876"/>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835" indent="0">
              <a:buNone/>
              <a:defRPr sz="2000"/>
            </a:lvl7pPr>
            <a:lvl8pPr marL="3201035" indent="0">
              <a:buNone/>
              <a:defRPr sz="2000"/>
            </a:lvl8pPr>
            <a:lvl9pPr marL="3658235" indent="0">
              <a:buNone/>
              <a:defRPr sz="2000"/>
            </a:lvl9pPr>
          </a:lstStyle>
          <a:p>
            <a:r>
              <a:rPr lang="zh-CN" altLang="en-US"/>
              <a:t>单击图标添加图片</a:t>
            </a:r>
            <a:endParaRPr lang="en-US" dirty="0"/>
          </a:p>
        </p:txBody>
      </p:sp>
      <p:sp>
        <p:nvSpPr>
          <p:cNvPr id="4" name="Text Placeholder 3"/>
          <p:cNvSpPr>
            <a:spLocks noGrp="1"/>
          </p:cNvSpPr>
          <p:nvPr>
            <p:ph type="body" sz="half" idx="2" hasCustomPrompt="1"/>
          </p:nvPr>
        </p:nvSpPr>
        <p:spPr>
          <a:xfrm>
            <a:off x="839871" y="2057506"/>
            <a:ext cx="3932625" cy="381178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835" indent="0">
              <a:buNone/>
              <a:defRPr sz="1000"/>
            </a:lvl7pPr>
            <a:lvl8pPr marL="3201035" indent="0">
              <a:buNone/>
              <a:defRPr sz="1000"/>
            </a:lvl8pPr>
            <a:lvl9pPr marL="3658235" indent="0">
              <a:buNone/>
              <a:defRPr sz="1000"/>
            </a:lvl9pPr>
          </a:lstStyle>
          <a:p>
            <a:pPr lvl="0"/>
            <a:r>
              <a:rPr lang="zh-CN" altLang="en-US"/>
              <a:t>编辑母版文本样式</a:t>
            </a:r>
            <a:endParaRPr lang="zh-CN" altLang="en-US"/>
          </a:p>
        </p:txBody>
      </p:sp>
      <p:sp>
        <p:nvSpPr>
          <p:cNvPr id="5" name="Date Placeholder 4"/>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Vertical Text Placeholder 2"/>
          <p:cNvSpPr>
            <a:spLocks noGrp="1"/>
          </p:cNvSpPr>
          <p:nvPr>
            <p:ph type="body" orient="vert" idx="1" hasCustomPrompt="1"/>
          </p:nvPr>
        </p:nvSpPr>
        <p:spPr/>
        <p:txBody>
          <a:bodyPr vert="eaVert"/>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en-US" dirty="0"/>
          </a:p>
        </p:txBody>
      </p:sp>
      <p:sp>
        <p:nvSpPr>
          <p:cNvPr id="4" name="Date Placeholder 3"/>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24.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5759" y="365144"/>
            <a:ext cx="2629159" cy="5812138"/>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hasCustomPrompt="1"/>
          </p:nvPr>
        </p:nvSpPr>
        <p:spPr>
          <a:xfrm>
            <a:off x="838283" y="365144"/>
            <a:ext cx="7735062" cy="5812138"/>
          </a:xfrm>
        </p:spPr>
        <p:txBody>
          <a:bodyPr vert="eaVert"/>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en-US" dirty="0"/>
          </a:p>
        </p:txBody>
      </p:sp>
      <p:sp>
        <p:nvSpPr>
          <p:cNvPr id="4" name="Date Placeholder 3"/>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1524150" y="1122420"/>
            <a:ext cx="9144900" cy="2387723"/>
          </a:xfrm>
        </p:spPr>
        <p:txBody>
          <a:bodyPr anchor="b"/>
          <a:lstStyle>
            <a:lvl1pPr algn="ctr">
              <a:defRPr sz="6000"/>
            </a:lvl1pPr>
          </a:lstStyle>
          <a:p>
            <a:r>
              <a:rPr lang="zh-CN" altLang="en-US"/>
              <a:t>单击此处编辑母版标题样式</a:t>
            </a:r>
            <a:endParaRPr lang="en-US" dirty="0"/>
          </a:p>
        </p:txBody>
      </p:sp>
      <p:sp>
        <p:nvSpPr>
          <p:cNvPr id="3" name="Subtitle 2"/>
          <p:cNvSpPr>
            <a:spLocks noGrp="1"/>
          </p:cNvSpPr>
          <p:nvPr>
            <p:ph type="subTitle" idx="1" hasCustomPrompt="1"/>
          </p:nvPr>
        </p:nvSpPr>
        <p:spPr>
          <a:xfrm>
            <a:off x="1524150" y="3602223"/>
            <a:ext cx="9144900" cy="1655848"/>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835" indent="0" algn="ctr">
              <a:buNone/>
              <a:defRPr sz="1600"/>
            </a:lvl7pPr>
            <a:lvl8pPr marL="3201035" indent="0" algn="ctr">
              <a:buNone/>
              <a:defRPr sz="1600"/>
            </a:lvl8pPr>
            <a:lvl9pPr marL="3658235" indent="0" algn="ctr">
              <a:buNone/>
              <a:defRPr sz="1600"/>
            </a:lvl9pPr>
          </a:lstStyle>
          <a:p>
            <a:r>
              <a:rPr lang="zh-CN" altLang="en-US"/>
              <a:t>单击以编辑母版副标题样式</a:t>
            </a:r>
            <a:endParaRPr lang="en-US" dirty="0"/>
          </a:p>
        </p:txBody>
      </p:sp>
      <p:sp>
        <p:nvSpPr>
          <p:cNvPr id="4" name="Date Placeholder 3"/>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hasCustomPrompt="1"/>
          </p:nvPr>
        </p:nvSpPr>
        <p:spPr/>
        <p:txBody>
          <a:bodyPr/>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en-US" dirty="0"/>
          </a:p>
        </p:txBody>
      </p:sp>
      <p:sp>
        <p:nvSpPr>
          <p:cNvPr id="4" name="Date Placeholder 3"/>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831933" y="1709827"/>
            <a:ext cx="10516635" cy="2852884"/>
          </a:xfrm>
        </p:spPr>
        <p:txBody>
          <a:bodyPr anchor="b"/>
          <a:lstStyle>
            <a:lvl1pPr>
              <a:defRPr sz="6000"/>
            </a:lvl1pPr>
          </a:lstStyle>
          <a:p>
            <a:r>
              <a:rPr lang="zh-CN" altLang="en-US"/>
              <a:t>单击此处编辑母版标题样式</a:t>
            </a:r>
            <a:endParaRPr lang="en-US" dirty="0"/>
          </a:p>
        </p:txBody>
      </p:sp>
      <p:sp>
        <p:nvSpPr>
          <p:cNvPr id="3" name="Text Placeholder 2"/>
          <p:cNvSpPr>
            <a:spLocks noGrp="1"/>
          </p:cNvSpPr>
          <p:nvPr>
            <p:ph type="body" idx="1" hasCustomPrompt="1"/>
          </p:nvPr>
        </p:nvSpPr>
        <p:spPr>
          <a:xfrm>
            <a:off x="831933" y="4589700"/>
            <a:ext cx="10516635" cy="1500264"/>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835" indent="0">
              <a:buNone/>
              <a:defRPr sz="1600">
                <a:solidFill>
                  <a:schemeClr val="tx1">
                    <a:tint val="75000"/>
                  </a:schemeClr>
                </a:solidFill>
              </a:defRPr>
            </a:lvl7pPr>
            <a:lvl8pPr marL="3201035" indent="0">
              <a:buNone/>
              <a:defRPr sz="1600">
                <a:solidFill>
                  <a:schemeClr val="tx1">
                    <a:tint val="75000"/>
                  </a:schemeClr>
                </a:solidFill>
              </a:defRPr>
            </a:lvl8pPr>
            <a:lvl9pPr marL="3658235" indent="0">
              <a:buNone/>
              <a:defRPr sz="1600">
                <a:solidFill>
                  <a:schemeClr val="tx1">
                    <a:tint val="75000"/>
                  </a:schemeClr>
                </a:solidFill>
              </a:defRPr>
            </a:lvl9pPr>
          </a:lstStyle>
          <a:p>
            <a:pPr lvl="0"/>
            <a:r>
              <a:rPr lang="zh-CN" altLang="en-US"/>
              <a:t>编辑母版文本样式</a:t>
            </a:r>
            <a:endParaRPr lang="zh-CN" altLang="en-US"/>
          </a:p>
        </p:txBody>
      </p:sp>
      <p:sp>
        <p:nvSpPr>
          <p:cNvPr id="4" name="Date Placeholder 3"/>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sz="half" idx="1" hasCustomPrompt="1"/>
          </p:nvPr>
        </p:nvSpPr>
        <p:spPr>
          <a:xfrm>
            <a:off x="838283" y="1825719"/>
            <a:ext cx="5182110" cy="4351563"/>
          </a:xfrm>
        </p:spPr>
        <p:txBody>
          <a:bodyPr/>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en-US" dirty="0"/>
          </a:p>
        </p:txBody>
      </p:sp>
      <p:sp>
        <p:nvSpPr>
          <p:cNvPr id="4" name="Content Placeholder 3"/>
          <p:cNvSpPr>
            <a:spLocks noGrp="1"/>
          </p:cNvSpPr>
          <p:nvPr>
            <p:ph sz="half" idx="2" hasCustomPrompt="1"/>
          </p:nvPr>
        </p:nvSpPr>
        <p:spPr>
          <a:xfrm>
            <a:off x="6172808" y="1825719"/>
            <a:ext cx="5182110" cy="4351563"/>
          </a:xfrm>
        </p:spPr>
        <p:txBody>
          <a:bodyPr/>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en-US" dirty="0"/>
          </a:p>
        </p:txBody>
      </p:sp>
      <p:sp>
        <p:nvSpPr>
          <p:cNvPr id="5" name="Date Placeholder 4"/>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839871" y="365144"/>
            <a:ext cx="10516635" cy="1325631"/>
          </a:xfrm>
        </p:spPr>
        <p:txBody>
          <a:bodyPr/>
          <a:lstStyle/>
          <a:p>
            <a:r>
              <a:rPr lang="zh-CN" altLang="en-US"/>
              <a:t>单击此处编辑母版标题样式</a:t>
            </a:r>
            <a:endParaRPr lang="en-US" dirty="0"/>
          </a:p>
        </p:txBody>
      </p:sp>
      <p:sp>
        <p:nvSpPr>
          <p:cNvPr id="3" name="Text Placeholder 2"/>
          <p:cNvSpPr>
            <a:spLocks noGrp="1"/>
          </p:cNvSpPr>
          <p:nvPr>
            <p:ph type="body" idx="1" hasCustomPrompt="1"/>
          </p:nvPr>
        </p:nvSpPr>
        <p:spPr>
          <a:xfrm>
            <a:off x="839872" y="1681249"/>
            <a:ext cx="5158295" cy="823954"/>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835" indent="0">
              <a:buNone/>
              <a:defRPr sz="1600" b="1"/>
            </a:lvl7pPr>
            <a:lvl8pPr marL="3201035" indent="0">
              <a:buNone/>
              <a:defRPr sz="1600" b="1"/>
            </a:lvl8pPr>
            <a:lvl9pPr marL="3658235" indent="0">
              <a:buNone/>
              <a:defRPr sz="1600" b="1"/>
            </a:lvl9pPr>
          </a:lstStyle>
          <a:p>
            <a:pPr lvl="0"/>
            <a:r>
              <a:rPr lang="zh-CN" altLang="en-US"/>
              <a:t>编辑母版文本样式</a:t>
            </a:r>
            <a:endParaRPr lang="zh-CN" altLang="en-US"/>
          </a:p>
        </p:txBody>
      </p:sp>
      <p:sp>
        <p:nvSpPr>
          <p:cNvPr id="4" name="Content Placeholder 3"/>
          <p:cNvSpPr>
            <a:spLocks noGrp="1"/>
          </p:cNvSpPr>
          <p:nvPr>
            <p:ph sz="half" idx="2" hasCustomPrompt="1"/>
          </p:nvPr>
        </p:nvSpPr>
        <p:spPr>
          <a:xfrm>
            <a:off x="839872" y="2505204"/>
            <a:ext cx="5158295" cy="3684778"/>
          </a:xfrm>
        </p:spPr>
        <p:txBody>
          <a:bodyPr/>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en-US" dirty="0"/>
          </a:p>
        </p:txBody>
      </p:sp>
      <p:sp>
        <p:nvSpPr>
          <p:cNvPr id="5" name="Text Placeholder 4"/>
          <p:cNvSpPr>
            <a:spLocks noGrp="1"/>
          </p:cNvSpPr>
          <p:nvPr>
            <p:ph type="body" sz="quarter" idx="3" hasCustomPrompt="1"/>
          </p:nvPr>
        </p:nvSpPr>
        <p:spPr>
          <a:xfrm>
            <a:off x="6172808" y="1681249"/>
            <a:ext cx="5183698" cy="823954"/>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835" indent="0">
              <a:buNone/>
              <a:defRPr sz="1600" b="1"/>
            </a:lvl7pPr>
            <a:lvl8pPr marL="3201035" indent="0">
              <a:buNone/>
              <a:defRPr sz="1600" b="1"/>
            </a:lvl8pPr>
            <a:lvl9pPr marL="3658235" indent="0">
              <a:buNone/>
              <a:defRPr sz="1600" b="1"/>
            </a:lvl9pPr>
          </a:lstStyle>
          <a:p>
            <a:pPr lvl="0"/>
            <a:r>
              <a:rPr lang="zh-CN" altLang="en-US"/>
              <a:t>编辑母版文本样式</a:t>
            </a:r>
            <a:endParaRPr lang="zh-CN" altLang="en-US"/>
          </a:p>
        </p:txBody>
      </p:sp>
      <p:sp>
        <p:nvSpPr>
          <p:cNvPr id="6" name="Content Placeholder 5"/>
          <p:cNvSpPr>
            <a:spLocks noGrp="1"/>
          </p:cNvSpPr>
          <p:nvPr>
            <p:ph sz="quarter" idx="4" hasCustomPrompt="1"/>
          </p:nvPr>
        </p:nvSpPr>
        <p:spPr>
          <a:xfrm>
            <a:off x="6172808" y="2505204"/>
            <a:ext cx="5183698" cy="3684778"/>
          </a:xfrm>
        </p:spPr>
        <p:txBody>
          <a:bodyPr/>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en-US" dirty="0"/>
          </a:p>
        </p:txBody>
      </p:sp>
      <p:sp>
        <p:nvSpPr>
          <p:cNvPr id="7" name="Date Placeholder 6"/>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D27987A4-0198-42B4-AAAE-EDBADA4485AB}" type="slidenum">
              <a:rPr lang="zh-CN" altLang="en-US" smtClean="0"/>
            </a:fld>
            <a:endParaRPr lang="zh-CN" altLang="en-US"/>
          </a:p>
        </p:txBody>
      </p:sp>
      <p:sp>
        <p:nvSpPr>
          <p:cNvPr id="11" name="矩形 10"/>
          <p:cNvSpPr/>
          <p:nvPr userDrawn="1"/>
        </p:nvSpPr>
        <p:spPr>
          <a:xfrm>
            <a:off x="8565985" y="5089247"/>
            <a:ext cx="1033616" cy="281305"/>
          </a:xfrm>
          <a:prstGeom prst="rect">
            <a:avLst/>
          </a:prstGeom>
        </p:spPr>
        <p:txBody>
          <a:bodyPr wrap="square">
            <a:spAutoFit/>
          </a:bodyPr>
          <a:lstStyle/>
          <a:p>
            <a:pPr defTabSz="914400"/>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模板下载：</a:t>
            </a:r>
            <a:r>
              <a:rPr lang="en-US" altLang="zh-CN" sz="135" dirty="0">
                <a:solidFill>
                  <a:prstClr val="white"/>
                </a:solidFill>
                <a:latin typeface="Calibri" panose="020F0502020204030204"/>
                <a:ea typeface="宋体" panose="02010600030101010101" pitchFamily="2" charset="-122"/>
              </a:rPr>
              <a:t>www.1ppt.com/moban/          </a:t>
            </a:r>
            <a:r>
              <a:rPr lang="zh-CN" altLang="en-US" sz="135" dirty="0">
                <a:solidFill>
                  <a:prstClr val="white"/>
                </a:solidFill>
                <a:latin typeface="Calibri" panose="020F0502020204030204"/>
                <a:ea typeface="宋体" panose="02010600030101010101" pitchFamily="2" charset="-122"/>
              </a:rPr>
              <a:t>行业</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模板：</a:t>
            </a:r>
            <a:r>
              <a:rPr lang="en-US" altLang="zh-CN" sz="135" dirty="0">
                <a:solidFill>
                  <a:prstClr val="white"/>
                </a:solidFill>
                <a:latin typeface="Calibri" panose="020F0502020204030204"/>
                <a:ea typeface="宋体" panose="02010600030101010101" pitchFamily="2" charset="-122"/>
              </a:rPr>
              <a:t>www.1ppt.com/hangye/ </a:t>
            </a:r>
            <a:endParaRPr lang="en-US" altLang="zh-CN" sz="135" dirty="0">
              <a:solidFill>
                <a:prstClr val="white"/>
              </a:solidFill>
              <a:latin typeface="Calibri" panose="020F0502020204030204"/>
              <a:ea typeface="宋体" panose="02010600030101010101" pitchFamily="2" charset="-122"/>
            </a:endParaRPr>
          </a:p>
          <a:p>
            <a:pPr defTabSz="914400"/>
            <a:r>
              <a:rPr lang="zh-CN" altLang="en-US" sz="135" dirty="0">
                <a:solidFill>
                  <a:prstClr val="white"/>
                </a:solidFill>
                <a:latin typeface="Calibri" panose="020F0502020204030204"/>
                <a:ea typeface="宋体" panose="02010600030101010101" pitchFamily="2" charset="-122"/>
              </a:rPr>
              <a:t>节日</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模板：</a:t>
            </a:r>
            <a:r>
              <a:rPr lang="en-US" altLang="zh-CN" sz="135" dirty="0">
                <a:solidFill>
                  <a:prstClr val="white"/>
                </a:solidFill>
                <a:latin typeface="Calibri" panose="020F0502020204030204"/>
                <a:ea typeface="宋体" panose="02010600030101010101" pitchFamily="2" charset="-122"/>
              </a:rPr>
              <a:t>www.1ppt.com/jieri/          PPT</a:t>
            </a:r>
            <a:r>
              <a:rPr lang="zh-CN" altLang="en-US" sz="135" dirty="0">
                <a:solidFill>
                  <a:prstClr val="white"/>
                </a:solidFill>
                <a:latin typeface="Calibri" panose="020F0502020204030204"/>
                <a:ea typeface="宋体" panose="02010600030101010101" pitchFamily="2" charset="-122"/>
              </a:rPr>
              <a:t>素材：</a:t>
            </a:r>
            <a:r>
              <a:rPr lang="en-US" altLang="zh-CN" sz="135" dirty="0">
                <a:solidFill>
                  <a:prstClr val="white"/>
                </a:solidFill>
                <a:latin typeface="Calibri" panose="020F0502020204030204"/>
                <a:ea typeface="宋体" panose="02010600030101010101" pitchFamily="2" charset="-122"/>
              </a:rPr>
              <a:t>www.1ppt.com/sucai/</a:t>
            </a:r>
            <a:endParaRPr lang="en-US" altLang="zh-CN" sz="135" dirty="0">
              <a:solidFill>
                <a:prstClr val="white"/>
              </a:solidFill>
              <a:latin typeface="Calibri" panose="020F0502020204030204"/>
              <a:ea typeface="宋体" panose="02010600030101010101" pitchFamily="2" charset="-122"/>
            </a:endParaRPr>
          </a:p>
          <a:p>
            <a:pPr defTabSz="914400"/>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背景图片：</a:t>
            </a:r>
            <a:r>
              <a:rPr lang="en-US" altLang="zh-CN" sz="135" dirty="0">
                <a:solidFill>
                  <a:prstClr val="white"/>
                </a:solidFill>
                <a:latin typeface="Calibri" panose="020F0502020204030204"/>
                <a:ea typeface="宋体" panose="02010600030101010101" pitchFamily="2" charset="-122"/>
              </a:rPr>
              <a:t>www.1ppt.com/beijing/        PPT</a:t>
            </a:r>
            <a:r>
              <a:rPr lang="zh-CN" altLang="en-US" sz="135" dirty="0">
                <a:solidFill>
                  <a:prstClr val="white"/>
                </a:solidFill>
                <a:latin typeface="Calibri" panose="020F0502020204030204"/>
                <a:ea typeface="宋体" panose="02010600030101010101" pitchFamily="2" charset="-122"/>
              </a:rPr>
              <a:t>图表：</a:t>
            </a:r>
            <a:r>
              <a:rPr lang="en-US" altLang="zh-CN" sz="135" dirty="0">
                <a:solidFill>
                  <a:prstClr val="white"/>
                </a:solidFill>
                <a:latin typeface="Calibri" panose="020F0502020204030204"/>
                <a:ea typeface="宋体" panose="02010600030101010101" pitchFamily="2" charset="-122"/>
              </a:rPr>
              <a:t>www.1ppt.com/tubiao/      </a:t>
            </a:r>
            <a:endParaRPr lang="en-US" altLang="zh-CN" sz="135" dirty="0">
              <a:solidFill>
                <a:prstClr val="white"/>
              </a:solidFill>
              <a:latin typeface="Calibri" panose="020F0502020204030204"/>
              <a:ea typeface="宋体" panose="02010600030101010101" pitchFamily="2" charset="-122"/>
            </a:endParaRPr>
          </a:p>
          <a:p>
            <a:pPr defTabSz="914400"/>
            <a:r>
              <a:rPr lang="zh-CN" altLang="en-US" sz="135" dirty="0">
                <a:solidFill>
                  <a:prstClr val="white"/>
                </a:solidFill>
                <a:latin typeface="Calibri" panose="020F0502020204030204"/>
                <a:ea typeface="宋体" panose="02010600030101010101" pitchFamily="2" charset="-122"/>
              </a:rPr>
              <a:t>精美</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下载：</a:t>
            </a:r>
            <a:r>
              <a:rPr lang="en-US" altLang="zh-CN" sz="135" dirty="0">
                <a:solidFill>
                  <a:prstClr val="white"/>
                </a:solidFill>
                <a:latin typeface="Calibri" panose="020F0502020204030204"/>
                <a:ea typeface="宋体" panose="02010600030101010101" pitchFamily="2" charset="-122"/>
              </a:rPr>
              <a:t>www.1ppt.com/xiazai/         PPT</a:t>
            </a:r>
            <a:r>
              <a:rPr lang="zh-CN" altLang="en-US" sz="135" dirty="0">
                <a:solidFill>
                  <a:prstClr val="white"/>
                </a:solidFill>
                <a:latin typeface="Calibri" panose="020F0502020204030204"/>
                <a:ea typeface="宋体" panose="02010600030101010101" pitchFamily="2" charset="-122"/>
              </a:rPr>
              <a:t>教程： </a:t>
            </a:r>
            <a:r>
              <a:rPr lang="en-US" altLang="zh-CN" sz="135" dirty="0">
                <a:solidFill>
                  <a:prstClr val="white"/>
                </a:solidFill>
                <a:latin typeface="Calibri" panose="020F0502020204030204"/>
                <a:ea typeface="宋体" panose="02010600030101010101" pitchFamily="2" charset="-122"/>
              </a:rPr>
              <a:t>www.1ppt.com/powerpoint/      </a:t>
            </a:r>
            <a:endParaRPr lang="en-US" altLang="zh-CN" sz="135" dirty="0">
              <a:solidFill>
                <a:prstClr val="white"/>
              </a:solidFill>
              <a:latin typeface="Calibri" panose="020F0502020204030204"/>
              <a:ea typeface="宋体" panose="02010600030101010101" pitchFamily="2" charset="-122"/>
            </a:endParaRPr>
          </a:p>
          <a:p>
            <a:pPr defTabSz="914400"/>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课件：</a:t>
            </a:r>
            <a:r>
              <a:rPr lang="en-US" altLang="zh-CN" sz="135" dirty="0">
                <a:solidFill>
                  <a:prstClr val="white"/>
                </a:solidFill>
                <a:latin typeface="Calibri" panose="020F0502020204030204"/>
                <a:ea typeface="宋体" panose="02010600030101010101" pitchFamily="2" charset="-122"/>
              </a:rPr>
              <a:t>www.1ppt.com/kejian/             </a:t>
            </a:r>
            <a:r>
              <a:rPr lang="zh-CN" altLang="en-US" sz="135" dirty="0">
                <a:solidFill>
                  <a:prstClr val="white"/>
                </a:solidFill>
                <a:latin typeface="Calibri" panose="020F0502020204030204"/>
                <a:ea typeface="宋体" panose="02010600030101010101" pitchFamily="2" charset="-122"/>
              </a:rPr>
              <a:t>字体下载：</a:t>
            </a:r>
            <a:r>
              <a:rPr lang="en-US" altLang="zh-CN" sz="135" dirty="0">
                <a:solidFill>
                  <a:prstClr val="white"/>
                </a:solidFill>
                <a:latin typeface="Calibri" panose="020F0502020204030204"/>
                <a:ea typeface="宋体" panose="02010600030101010101" pitchFamily="2" charset="-122"/>
              </a:rPr>
              <a:t>www.1ppt.com/ziti/</a:t>
            </a:r>
            <a:endParaRPr lang="en-US" altLang="zh-CN" sz="135" dirty="0">
              <a:solidFill>
                <a:prstClr val="white"/>
              </a:solidFill>
              <a:latin typeface="Calibri" panose="020F0502020204030204"/>
              <a:ea typeface="宋体" panose="02010600030101010101" pitchFamily="2" charset="-122"/>
            </a:endParaRPr>
          </a:p>
          <a:p>
            <a:pPr defTabSz="914400"/>
            <a:r>
              <a:rPr lang="zh-CN" altLang="en-US" sz="135" dirty="0">
                <a:solidFill>
                  <a:prstClr val="white"/>
                </a:solidFill>
                <a:latin typeface="Calibri" panose="020F0502020204030204"/>
                <a:ea typeface="宋体" panose="02010600030101010101" pitchFamily="2" charset="-122"/>
              </a:rPr>
              <a:t>工作总结</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a:t>
            </a:r>
            <a:r>
              <a:rPr lang="en-US" altLang="zh-CN" sz="135" dirty="0">
                <a:solidFill>
                  <a:prstClr val="white"/>
                </a:solidFill>
                <a:latin typeface="Calibri" panose="020F0502020204030204"/>
                <a:ea typeface="宋体" panose="02010600030101010101" pitchFamily="2" charset="-122"/>
              </a:rPr>
              <a:t>www.1ppt.com/xiazai/zongjie/ </a:t>
            </a:r>
            <a:r>
              <a:rPr lang="zh-CN" altLang="en-US" sz="135" dirty="0">
                <a:solidFill>
                  <a:prstClr val="white"/>
                </a:solidFill>
                <a:latin typeface="Calibri" panose="020F0502020204030204"/>
                <a:ea typeface="宋体" panose="02010600030101010101" pitchFamily="2" charset="-122"/>
              </a:rPr>
              <a:t>工作计划：</a:t>
            </a:r>
            <a:r>
              <a:rPr lang="en-US" altLang="zh-CN" sz="135" dirty="0">
                <a:solidFill>
                  <a:prstClr val="white"/>
                </a:solidFill>
                <a:latin typeface="Calibri" panose="020F0502020204030204"/>
                <a:ea typeface="宋体" panose="02010600030101010101" pitchFamily="2" charset="-122"/>
              </a:rPr>
              <a:t>www.1ppt.com/xiazai/jihua/</a:t>
            </a:r>
            <a:endParaRPr lang="en-US" altLang="zh-CN" sz="135" dirty="0">
              <a:solidFill>
                <a:prstClr val="white"/>
              </a:solidFill>
              <a:latin typeface="Calibri" panose="020F0502020204030204"/>
              <a:ea typeface="宋体" panose="02010600030101010101" pitchFamily="2" charset="-122"/>
            </a:endParaRPr>
          </a:p>
          <a:p>
            <a:pPr defTabSz="914400"/>
            <a:r>
              <a:rPr lang="zh-CN" altLang="en-US" sz="135" dirty="0">
                <a:solidFill>
                  <a:prstClr val="white"/>
                </a:solidFill>
                <a:latin typeface="Calibri" panose="020F0502020204030204"/>
                <a:ea typeface="宋体" panose="02010600030101010101" pitchFamily="2" charset="-122"/>
              </a:rPr>
              <a:t>商务</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模板：</a:t>
            </a:r>
            <a:r>
              <a:rPr lang="en-US" altLang="zh-CN" sz="135" dirty="0">
                <a:solidFill>
                  <a:prstClr val="white"/>
                </a:solidFill>
                <a:latin typeface="Calibri" panose="020F0502020204030204"/>
                <a:ea typeface="宋体" panose="02010600030101010101" pitchFamily="2" charset="-122"/>
              </a:rPr>
              <a:t>www.1ppt.com/moban/shangwu/  </a:t>
            </a:r>
            <a:r>
              <a:rPr lang="zh-CN" altLang="en-US" sz="135" dirty="0">
                <a:solidFill>
                  <a:prstClr val="white"/>
                </a:solidFill>
                <a:latin typeface="Calibri" panose="020F0502020204030204"/>
                <a:ea typeface="宋体" panose="02010600030101010101" pitchFamily="2" charset="-122"/>
              </a:rPr>
              <a:t>个人简历</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a:t>
            </a:r>
            <a:r>
              <a:rPr lang="en-US" altLang="zh-CN" sz="135" dirty="0">
                <a:solidFill>
                  <a:prstClr val="white"/>
                </a:solidFill>
                <a:latin typeface="Calibri" panose="020F0502020204030204"/>
                <a:ea typeface="宋体" panose="02010600030101010101" pitchFamily="2" charset="-122"/>
              </a:rPr>
              <a:t>www.1ppt.com/xiazai/jianli/  </a:t>
            </a:r>
            <a:endParaRPr lang="en-US" altLang="zh-CN" sz="135" dirty="0">
              <a:solidFill>
                <a:prstClr val="white"/>
              </a:solidFill>
              <a:latin typeface="Calibri" panose="020F0502020204030204"/>
              <a:ea typeface="宋体" panose="02010600030101010101" pitchFamily="2" charset="-122"/>
            </a:endParaRPr>
          </a:p>
          <a:p>
            <a:pPr defTabSz="914400"/>
            <a:r>
              <a:rPr lang="zh-CN" altLang="en-US" sz="135" dirty="0">
                <a:solidFill>
                  <a:prstClr val="white"/>
                </a:solidFill>
                <a:latin typeface="Calibri" panose="020F0502020204030204"/>
                <a:ea typeface="宋体" panose="02010600030101010101" pitchFamily="2" charset="-122"/>
              </a:rPr>
              <a:t>毕业答辩</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a:t>
            </a:r>
            <a:r>
              <a:rPr lang="en-US" altLang="zh-CN" sz="135" dirty="0">
                <a:solidFill>
                  <a:prstClr val="white"/>
                </a:solidFill>
                <a:latin typeface="Calibri" panose="020F0502020204030204"/>
                <a:ea typeface="宋体" panose="02010600030101010101" pitchFamily="2" charset="-122"/>
              </a:rPr>
              <a:t>www.1ppt.com/xiazai/dabian/  </a:t>
            </a:r>
            <a:r>
              <a:rPr lang="zh-CN" altLang="en-US" sz="135" dirty="0">
                <a:solidFill>
                  <a:prstClr val="white"/>
                </a:solidFill>
                <a:latin typeface="Calibri" panose="020F0502020204030204"/>
                <a:ea typeface="宋体" panose="02010600030101010101" pitchFamily="2" charset="-122"/>
              </a:rPr>
              <a:t>工作汇报</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a:t>
            </a:r>
            <a:r>
              <a:rPr lang="en-US" altLang="zh-CN" sz="135" dirty="0">
                <a:solidFill>
                  <a:prstClr val="white"/>
                </a:solidFill>
                <a:latin typeface="Calibri" panose="020F0502020204030204"/>
                <a:ea typeface="宋体" panose="02010600030101010101" pitchFamily="2" charset="-122"/>
              </a:rPr>
              <a:t>www.1ppt.com/xiazai/huibao/    </a:t>
            </a:r>
            <a:endParaRPr lang="en-US" altLang="zh-CN" sz="135" dirty="0">
              <a:solidFill>
                <a:prstClr val="white"/>
              </a:solidFill>
              <a:latin typeface="Calibri" panose="020F0502020204030204"/>
              <a:ea typeface="宋体" panose="02010600030101010101" pitchFamily="2" charset="-122"/>
            </a:endParaRPr>
          </a:p>
          <a:p>
            <a:pPr defTabSz="914400"/>
            <a:r>
              <a:rPr lang="en-US" altLang="zh-CN" sz="135" dirty="0">
                <a:solidFill>
                  <a:prstClr val="white"/>
                </a:solidFill>
                <a:latin typeface="Calibri" panose="020F0502020204030204"/>
                <a:ea typeface="宋体" panose="02010600030101010101" pitchFamily="2" charset="-122"/>
              </a:rPr>
              <a:t> </a:t>
            </a:r>
            <a:endParaRPr lang="en-US" altLang="zh-CN" sz="135" dirty="0">
              <a:solidFill>
                <a:prstClr val="white"/>
              </a:solidFill>
              <a:latin typeface="Calibri" panose="020F0502020204030204"/>
              <a:ea typeface="宋体" panose="02010600030101010101" pitchFamily="2" charset="-122"/>
            </a:endParaRPr>
          </a:p>
        </p:txBody>
      </p:sp>
    </p:spTree>
  </p:cSld>
  <p:clrMapOvr>
    <a:masterClrMapping/>
  </p:clrMapOvr>
  <p:transition spd="med" advClick="0" advTm="0">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Date Placeholder 2"/>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839871" y="457224"/>
            <a:ext cx="3932625" cy="1600282"/>
          </a:xfrm>
        </p:spPr>
        <p:txBody>
          <a:bodyPr anchor="b"/>
          <a:lstStyle>
            <a:lvl1pPr>
              <a:defRPr sz="3200"/>
            </a:lvl1pPr>
          </a:lstStyle>
          <a:p>
            <a:r>
              <a:rPr lang="zh-CN" altLang="en-US"/>
              <a:t>单击此处编辑母版标题样式</a:t>
            </a:r>
            <a:endParaRPr lang="en-US" dirty="0"/>
          </a:p>
        </p:txBody>
      </p:sp>
      <p:sp>
        <p:nvSpPr>
          <p:cNvPr id="3" name="Content Placeholder 2"/>
          <p:cNvSpPr>
            <a:spLocks noGrp="1"/>
          </p:cNvSpPr>
          <p:nvPr>
            <p:ph idx="1" hasCustomPrompt="1"/>
          </p:nvPr>
        </p:nvSpPr>
        <p:spPr>
          <a:xfrm>
            <a:off x="5183698" y="987476"/>
            <a:ext cx="6172808" cy="487387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en-US" dirty="0"/>
          </a:p>
        </p:txBody>
      </p:sp>
      <p:sp>
        <p:nvSpPr>
          <p:cNvPr id="4" name="Text Placeholder 3"/>
          <p:cNvSpPr>
            <a:spLocks noGrp="1"/>
          </p:cNvSpPr>
          <p:nvPr>
            <p:ph type="body" sz="half" idx="2" hasCustomPrompt="1"/>
          </p:nvPr>
        </p:nvSpPr>
        <p:spPr>
          <a:xfrm>
            <a:off x="839871" y="2057506"/>
            <a:ext cx="3932625" cy="381178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835" indent="0">
              <a:buNone/>
              <a:defRPr sz="1000"/>
            </a:lvl7pPr>
            <a:lvl8pPr marL="3201035" indent="0">
              <a:buNone/>
              <a:defRPr sz="1000"/>
            </a:lvl8pPr>
            <a:lvl9pPr marL="3658235" indent="0">
              <a:buNone/>
              <a:defRPr sz="1000"/>
            </a:lvl9pPr>
          </a:lstStyle>
          <a:p>
            <a:pPr lvl="0"/>
            <a:r>
              <a:rPr lang="zh-CN" altLang="en-US"/>
              <a:t>编辑母版文本样式</a:t>
            </a:r>
            <a:endParaRPr lang="zh-CN" altLang="en-US"/>
          </a:p>
        </p:txBody>
      </p:sp>
      <p:sp>
        <p:nvSpPr>
          <p:cNvPr id="5" name="Date Placeholder 4"/>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3" Type="http://schemas.openxmlformats.org/officeDocument/2006/relationships/theme" Target="../theme/theme1.xml"/><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9" Type="http://schemas.openxmlformats.org/officeDocument/2006/relationships/slideLayout" Target="../slideLayouts/slideLayout21.xml"/><Relationship Id="rId8" Type="http://schemas.openxmlformats.org/officeDocument/2006/relationships/slideLayout" Target="../slideLayouts/slideLayout20.xml"/><Relationship Id="rId7" Type="http://schemas.openxmlformats.org/officeDocument/2006/relationships/slideLayout" Target="../slideLayouts/slideLayout19.xml"/><Relationship Id="rId6" Type="http://schemas.openxmlformats.org/officeDocument/2006/relationships/slideLayout" Target="../slideLayouts/slideLayout18.xml"/><Relationship Id="rId5" Type="http://schemas.openxmlformats.org/officeDocument/2006/relationships/slideLayout" Target="../slideLayouts/slideLayout17.xml"/><Relationship Id="rId4" Type="http://schemas.openxmlformats.org/officeDocument/2006/relationships/slideLayout" Target="../slideLayouts/slideLayout16.xml"/><Relationship Id="rId3" Type="http://schemas.openxmlformats.org/officeDocument/2006/relationships/slideLayout" Target="../slideLayouts/slideLayout15.xml"/><Relationship Id="rId2" Type="http://schemas.openxmlformats.org/officeDocument/2006/relationships/slideLayout" Target="../slideLayouts/slideLayout14.xml"/><Relationship Id="rId13" Type="http://schemas.openxmlformats.org/officeDocument/2006/relationships/theme" Target="../theme/theme2.xml"/><Relationship Id="rId12" Type="http://schemas.openxmlformats.org/officeDocument/2006/relationships/slideLayout" Target="../slideLayouts/slideLayout24.xml"/><Relationship Id="rId11" Type="http://schemas.openxmlformats.org/officeDocument/2006/relationships/slideLayout" Target="../slideLayouts/slideLayout23.xml"/><Relationship Id="rId10" Type="http://schemas.openxmlformats.org/officeDocument/2006/relationships/slideLayout" Target="../slideLayouts/slideLayout22.xml"/><Relationship Id="rId1" Type="http://schemas.openxmlformats.org/officeDocument/2006/relationships/slideLayout" Target="../slideLayouts/slideLayout1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83" y="365144"/>
            <a:ext cx="10516635" cy="1325631"/>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838283" y="1825719"/>
            <a:ext cx="10516635" cy="4351563"/>
          </a:xfrm>
          <a:prstGeom prst="rect">
            <a:avLst/>
          </a:prstGeom>
        </p:spPr>
        <p:txBody>
          <a:bodyPr vert="horz" lIns="91440" tIns="45720" rIns="91440" bIns="45720" rtlCol="0">
            <a:normAutofit/>
          </a:bodyPr>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en-US" dirty="0"/>
          </a:p>
        </p:txBody>
      </p:sp>
      <p:sp>
        <p:nvSpPr>
          <p:cNvPr id="4" name="Date Placeholder 3"/>
          <p:cNvSpPr>
            <a:spLocks noGrp="1"/>
          </p:cNvSpPr>
          <p:nvPr>
            <p:ph type="dt" sz="half" idx="2"/>
          </p:nvPr>
        </p:nvSpPr>
        <p:spPr>
          <a:xfrm>
            <a:off x="838283" y="6356678"/>
            <a:ext cx="2743470" cy="365144"/>
          </a:xfrm>
          <a:prstGeom prst="rect">
            <a:avLst/>
          </a:prstGeom>
        </p:spPr>
        <p:txBody>
          <a:bodyPr vert="horz" lIns="91440" tIns="45720" rIns="91440" bIns="45720" rtlCol="0" anchor="ctr"/>
          <a:lstStyle>
            <a:lvl1pPr algn="l">
              <a:defRPr sz="1200">
                <a:solidFill>
                  <a:schemeClr val="tx1">
                    <a:tint val="75000"/>
                  </a:schemeClr>
                </a:solidFill>
              </a:defRPr>
            </a:lvl1pPr>
          </a:lstStyle>
          <a:p>
            <a:fld id="{ACA37975-6AF7-4301-9DC5-87C074AA59D1}" type="datetimeFigureOut">
              <a:rPr lang="zh-CN" altLang="en-US" smtClean="0"/>
            </a:fld>
            <a:endParaRPr lang="zh-CN" altLang="en-US"/>
          </a:p>
        </p:txBody>
      </p:sp>
      <p:sp>
        <p:nvSpPr>
          <p:cNvPr id="5" name="Footer Placeholder 4"/>
          <p:cNvSpPr>
            <a:spLocks noGrp="1"/>
          </p:cNvSpPr>
          <p:nvPr>
            <p:ph type="ftr" sz="quarter" idx="3"/>
          </p:nvPr>
        </p:nvSpPr>
        <p:spPr>
          <a:xfrm>
            <a:off x="4038998" y="6356678"/>
            <a:ext cx="4115205" cy="3651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8611448" y="6356678"/>
            <a:ext cx="2743470" cy="365144"/>
          </a:xfrm>
          <a:prstGeom prst="rect">
            <a:avLst/>
          </a:prstGeom>
        </p:spPr>
        <p:txBody>
          <a:bodyPr vert="horz" lIns="91440" tIns="45720" rIns="91440" bIns="45720" rtlCol="0" anchor="ctr"/>
          <a:lstStyle>
            <a:lvl1pPr algn="r">
              <a:defRPr sz="1200">
                <a:solidFill>
                  <a:schemeClr val="tx1">
                    <a:tint val="75000"/>
                  </a:schemeClr>
                </a:solidFill>
              </a:defRPr>
            </a:lvl1pPr>
          </a:lstStyle>
          <a:p>
            <a:fld id="{D27987A4-0198-42B4-AAAE-EDBADA4485AB}" type="slidenum">
              <a:rPr lang="zh-CN" altLang="en-US" smtClean="0"/>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ransition spd="med" advClick="0" advTm="0">
    <p:fade/>
  </p:transition>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5235"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2435"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635"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835"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835" algn="l" defTabSz="914400" rtl="0" eaLnBrk="1" latinLnBrk="0" hangingPunct="1">
        <a:defRPr sz="1800" kern="1200">
          <a:solidFill>
            <a:schemeClr val="tx1"/>
          </a:solidFill>
          <a:latin typeface="+mn-lt"/>
          <a:ea typeface="+mn-ea"/>
          <a:cs typeface="+mn-cs"/>
        </a:defRPr>
      </a:lvl7pPr>
      <a:lvl8pPr marL="3201035" algn="l" defTabSz="914400" rtl="0" eaLnBrk="1" latinLnBrk="0" hangingPunct="1">
        <a:defRPr sz="1800" kern="1200">
          <a:solidFill>
            <a:schemeClr val="tx1"/>
          </a:solidFill>
          <a:latin typeface="+mn-lt"/>
          <a:ea typeface="+mn-ea"/>
          <a:cs typeface="+mn-cs"/>
        </a:defRPr>
      </a:lvl8pPr>
      <a:lvl9pPr marL="3658235"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83" y="365144"/>
            <a:ext cx="10516635" cy="1325631"/>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838283" y="1825719"/>
            <a:ext cx="10516635" cy="4351563"/>
          </a:xfrm>
          <a:prstGeom prst="rect">
            <a:avLst/>
          </a:prstGeom>
        </p:spPr>
        <p:txBody>
          <a:bodyPr vert="horz" lIns="91440" tIns="45720" rIns="91440" bIns="45720" rtlCol="0">
            <a:normAutofit/>
          </a:bodyPr>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en-US" dirty="0"/>
          </a:p>
        </p:txBody>
      </p:sp>
      <p:sp>
        <p:nvSpPr>
          <p:cNvPr id="4" name="Date Placeholder 3"/>
          <p:cNvSpPr>
            <a:spLocks noGrp="1"/>
          </p:cNvSpPr>
          <p:nvPr>
            <p:ph type="dt" sz="half" idx="2"/>
          </p:nvPr>
        </p:nvSpPr>
        <p:spPr>
          <a:xfrm>
            <a:off x="838283" y="6356678"/>
            <a:ext cx="2743470" cy="365144"/>
          </a:xfrm>
          <a:prstGeom prst="rect">
            <a:avLst/>
          </a:prstGeom>
        </p:spPr>
        <p:txBody>
          <a:bodyPr vert="horz" lIns="91440" tIns="45720" rIns="91440" bIns="45720" rtlCol="0" anchor="ctr"/>
          <a:lstStyle>
            <a:lvl1pPr algn="l">
              <a:defRPr sz="1200">
                <a:solidFill>
                  <a:schemeClr val="tx1">
                    <a:tint val="75000"/>
                  </a:schemeClr>
                </a:solidFill>
              </a:defRPr>
            </a:lvl1pPr>
          </a:lstStyle>
          <a:p>
            <a:fld id="{ACA37975-6AF7-4301-9DC5-87C074AA59D1}" type="datetimeFigureOut">
              <a:rPr lang="zh-CN" altLang="en-US" smtClean="0"/>
            </a:fld>
            <a:endParaRPr lang="zh-CN" altLang="en-US"/>
          </a:p>
        </p:txBody>
      </p:sp>
      <p:sp>
        <p:nvSpPr>
          <p:cNvPr id="5" name="Footer Placeholder 4"/>
          <p:cNvSpPr>
            <a:spLocks noGrp="1"/>
          </p:cNvSpPr>
          <p:nvPr>
            <p:ph type="ftr" sz="quarter" idx="3"/>
          </p:nvPr>
        </p:nvSpPr>
        <p:spPr>
          <a:xfrm>
            <a:off x="4038998" y="6356678"/>
            <a:ext cx="4115205" cy="3651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8611448" y="6356678"/>
            <a:ext cx="2743470" cy="365144"/>
          </a:xfrm>
          <a:prstGeom prst="rect">
            <a:avLst/>
          </a:prstGeom>
        </p:spPr>
        <p:txBody>
          <a:bodyPr vert="horz" lIns="91440" tIns="45720" rIns="91440" bIns="45720" rtlCol="0" anchor="ctr"/>
          <a:lstStyle>
            <a:lvl1pPr algn="r">
              <a:defRPr sz="1200">
                <a:solidFill>
                  <a:schemeClr val="tx1">
                    <a:tint val="75000"/>
                  </a:schemeClr>
                </a:solidFill>
              </a:defRPr>
            </a:lvl1pPr>
          </a:lstStyle>
          <a:p>
            <a:fld id="{D27987A4-0198-42B4-AAAE-EDBADA4485AB}" type="slidenum">
              <a:rPr lang="zh-CN" altLang="en-US" smtClean="0"/>
            </a:fld>
            <a:endParaRPr lang="zh-CN" altLang="en-US"/>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p:transition spd="med" advClick="0" advTm="0">
    <p:fade/>
  </p:transition>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5235"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2435"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635"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835"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835" algn="l" defTabSz="914400" rtl="0" eaLnBrk="1" latinLnBrk="0" hangingPunct="1">
        <a:defRPr sz="1800" kern="1200">
          <a:solidFill>
            <a:schemeClr val="tx1"/>
          </a:solidFill>
          <a:latin typeface="+mn-lt"/>
          <a:ea typeface="+mn-ea"/>
          <a:cs typeface="+mn-cs"/>
        </a:defRPr>
      </a:lvl7pPr>
      <a:lvl8pPr marL="3201035" algn="l" defTabSz="914400" rtl="0" eaLnBrk="1" latinLnBrk="0" hangingPunct="1">
        <a:defRPr sz="1800" kern="1200">
          <a:solidFill>
            <a:schemeClr val="tx1"/>
          </a:solidFill>
          <a:latin typeface="+mn-lt"/>
          <a:ea typeface="+mn-ea"/>
          <a:cs typeface="+mn-cs"/>
        </a:defRPr>
      </a:lvl8pPr>
      <a:lvl9pPr marL="3658235"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7" Type="http://schemas.openxmlformats.org/officeDocument/2006/relationships/notesSlide" Target="../notesSlides/notesSlide1.xml"/><Relationship Id="rId6" Type="http://schemas.openxmlformats.org/officeDocument/2006/relationships/slideLayout" Target="../slideLayouts/slideLayout17.xml"/><Relationship Id="rId5" Type="http://schemas.openxmlformats.org/officeDocument/2006/relationships/tags" Target="../tags/tag8.xml"/><Relationship Id="rId4" Type="http://schemas.openxmlformats.org/officeDocument/2006/relationships/tags" Target="../tags/tag7.xml"/><Relationship Id="rId3" Type="http://schemas.openxmlformats.org/officeDocument/2006/relationships/tags" Target="../tags/tag6.xml"/><Relationship Id="rId2" Type="http://schemas.openxmlformats.org/officeDocument/2006/relationships/image" Target="../media/image3.jpeg"/><Relationship Id="rId1" Type="http://schemas.openxmlformats.org/officeDocument/2006/relationships/tags" Target="../tags/tag5.xml"/></Relationships>
</file>

<file path=ppt/slides/_rels/slide2.xml.rels><?xml version="1.0" encoding="UTF-8" standalone="yes"?>
<Relationships xmlns="http://schemas.openxmlformats.org/package/2006/relationships"><Relationship Id="rId4" Type="http://schemas.openxmlformats.org/officeDocument/2006/relationships/slideLayout" Target="../slideLayouts/slideLayout14.xml"/><Relationship Id="rId3" Type="http://schemas.openxmlformats.org/officeDocument/2006/relationships/image" Target="../media/image4.jpeg"/><Relationship Id="rId2" Type="http://schemas.openxmlformats.org/officeDocument/2006/relationships/tags" Target="../tags/tag10.xml"/><Relationship Id="rId1" Type="http://schemas.openxmlformats.org/officeDocument/2006/relationships/tags" Target="../tags/tag9.xml"/></Relationships>
</file>

<file path=ppt/slides/_rels/slide3.xml.rels><?xml version="1.0" encoding="UTF-8" standalone="yes"?>
<Relationships xmlns="http://schemas.openxmlformats.org/package/2006/relationships"><Relationship Id="rId5" Type="http://schemas.openxmlformats.org/officeDocument/2006/relationships/slideLayout" Target="../slideLayouts/slideLayout14.xml"/><Relationship Id="rId4" Type="http://schemas.openxmlformats.org/officeDocument/2006/relationships/image" Target="../media/image5.png"/><Relationship Id="rId3" Type="http://schemas.openxmlformats.org/officeDocument/2006/relationships/tags" Target="../tags/tag13.xml"/><Relationship Id="rId2" Type="http://schemas.openxmlformats.org/officeDocument/2006/relationships/tags" Target="../tags/tag12.xml"/><Relationship Id="rId1" Type="http://schemas.openxmlformats.org/officeDocument/2006/relationships/tags" Target="../tags/tag11.xml"/></Relationships>
</file>

<file path=ppt/slides/_rels/slide4.xml.rels><?xml version="1.0" encoding="UTF-8" standalone="yes"?>
<Relationships xmlns="http://schemas.openxmlformats.org/package/2006/relationships"><Relationship Id="rId4" Type="http://schemas.openxmlformats.org/officeDocument/2006/relationships/slideLayout" Target="../slideLayouts/slideLayout14.xml"/><Relationship Id="rId3" Type="http://schemas.openxmlformats.org/officeDocument/2006/relationships/tags" Target="../tags/tag15.xml"/><Relationship Id="rId2" Type="http://schemas.openxmlformats.org/officeDocument/2006/relationships/image" Target="../media/image6.jpeg"/><Relationship Id="rId1" Type="http://schemas.openxmlformats.org/officeDocument/2006/relationships/tags" Target="../tags/tag14.xml"/></Relationships>
</file>

<file path=ppt/slides/_rels/slide5.xml.rels><?xml version="1.0" encoding="UTF-8" standalone="yes"?>
<Relationships xmlns="http://schemas.openxmlformats.org/package/2006/relationships"><Relationship Id="rId4" Type="http://schemas.openxmlformats.org/officeDocument/2006/relationships/notesSlide" Target="../notesSlides/notesSlide2.xml"/><Relationship Id="rId3" Type="http://schemas.openxmlformats.org/officeDocument/2006/relationships/slideLayout" Target="../slideLayouts/slideLayout14.xml"/><Relationship Id="rId2" Type="http://schemas.openxmlformats.org/officeDocument/2006/relationships/tags" Target="../tags/tag16.xml"/><Relationship Id="rId1"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直角三角形 1"/>
          <p:cNvSpPr/>
          <p:nvPr>
            <p:custDataLst>
              <p:tags r:id="rId1"/>
            </p:custDataLst>
          </p:nvPr>
        </p:nvSpPr>
        <p:spPr>
          <a:xfrm>
            <a:off x="1353" y="600"/>
            <a:ext cx="6879636" cy="6879636"/>
          </a:xfrm>
          <a:prstGeom prst="rtTriangle">
            <a:avLst/>
          </a:prstGeom>
          <a:blipFill dpi="0" rotWithShape="1">
            <a:blip r:embed="rId2" cstate="screen"/>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5">
              <a:solidFill>
                <a:schemeClr val="lt1"/>
              </a:solidFill>
              <a:cs typeface="+mn-ea"/>
              <a:sym typeface="+mn-lt"/>
            </a:endParaRPr>
          </a:p>
        </p:txBody>
      </p:sp>
      <p:sp>
        <p:nvSpPr>
          <p:cNvPr id="3" name="任意多边形 2"/>
          <p:cNvSpPr/>
          <p:nvPr>
            <p:custDataLst>
              <p:tags r:id="rId3"/>
            </p:custDataLst>
          </p:nvPr>
        </p:nvSpPr>
        <p:spPr>
          <a:xfrm rot="5400000" flipV="1">
            <a:off x="676653" y="-15170"/>
            <a:ext cx="4576328" cy="4576328"/>
          </a:xfrm>
          <a:custGeom>
            <a:avLst/>
            <a:gdLst>
              <a:gd name="connsiteX0" fmla="*/ 0 w 4343400"/>
              <a:gd name="connsiteY0" fmla="*/ 0 h 4343400"/>
              <a:gd name="connsiteX1" fmla="*/ 4343400 w 4343400"/>
              <a:gd name="connsiteY1" fmla="*/ 4343400 h 4343400"/>
              <a:gd name="connsiteX2" fmla="*/ 3486149 w 4343400"/>
              <a:gd name="connsiteY2" fmla="*/ 4343400 h 4343400"/>
              <a:gd name="connsiteX3" fmla="*/ 0 w 4343400"/>
              <a:gd name="connsiteY3" fmla="*/ 857251 h 4343400"/>
              <a:gd name="connsiteX4" fmla="*/ 0 w 4343400"/>
              <a:gd name="connsiteY4" fmla="*/ 0 h 43434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43400" h="4343400">
                <a:moveTo>
                  <a:pt x="0" y="0"/>
                </a:moveTo>
                <a:lnTo>
                  <a:pt x="4343400" y="4343400"/>
                </a:lnTo>
                <a:lnTo>
                  <a:pt x="3486149" y="4343400"/>
                </a:lnTo>
                <a:lnTo>
                  <a:pt x="0" y="857251"/>
                </a:lnTo>
                <a:lnTo>
                  <a:pt x="0" y="0"/>
                </a:lnTo>
                <a:close/>
              </a:path>
            </a:pathLst>
          </a:custGeom>
          <a:solidFill>
            <a:schemeClr val="l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5">
              <a:solidFill>
                <a:schemeClr val="lt1"/>
              </a:solidFill>
              <a:cs typeface="+mn-ea"/>
              <a:sym typeface="+mn-lt"/>
            </a:endParaRPr>
          </a:p>
        </p:txBody>
      </p:sp>
      <p:sp>
        <p:nvSpPr>
          <p:cNvPr id="6" name="文本框 5"/>
          <p:cNvSpPr txBox="1"/>
          <p:nvPr/>
        </p:nvSpPr>
        <p:spPr>
          <a:xfrm>
            <a:off x="5571948" y="2846200"/>
            <a:ext cx="6229850" cy="993775"/>
          </a:xfrm>
          <a:prstGeom prst="rect">
            <a:avLst/>
          </a:prstGeom>
          <a:noFill/>
        </p:spPr>
        <p:txBody>
          <a:bodyPr wrap="square" rtlCol="0">
            <a:spAutoFit/>
          </a:bodyPr>
          <a:lstStyle/>
          <a:p>
            <a:pPr algn="l"/>
            <a:r>
              <a:rPr kumimoji="1" lang="zh-CN" altLang="en-US" sz="5865" b="1" dirty="0">
                <a:solidFill>
                  <a:srgbClr val="43536A"/>
                </a:solidFill>
                <a:cs typeface="+mn-ea"/>
                <a:sym typeface="+mn-lt"/>
              </a:rPr>
              <a:t>互联网保险的特征</a:t>
            </a:r>
            <a:endParaRPr kumimoji="1" lang="zh-CN" altLang="en-US" sz="5865" b="1" dirty="0">
              <a:solidFill>
                <a:srgbClr val="43536A"/>
              </a:solidFill>
              <a:cs typeface="+mn-ea"/>
              <a:sym typeface="+mn-lt"/>
            </a:endParaRPr>
          </a:p>
        </p:txBody>
      </p:sp>
      <p:sp>
        <p:nvSpPr>
          <p:cNvPr id="9" name="文本框 8"/>
          <p:cNvSpPr txBox="1"/>
          <p:nvPr/>
        </p:nvSpPr>
        <p:spPr>
          <a:xfrm rot="2708765">
            <a:off x="998603" y="1563600"/>
            <a:ext cx="4142229" cy="748030"/>
          </a:xfrm>
          <a:prstGeom prst="rect">
            <a:avLst/>
          </a:prstGeom>
          <a:noFill/>
        </p:spPr>
        <p:txBody>
          <a:bodyPr wrap="square" rtlCol="0">
            <a:spAutoFit/>
          </a:bodyPr>
          <a:lstStyle/>
          <a:p>
            <a:pPr algn="ctr"/>
            <a:r>
              <a:rPr kumimoji="1" lang="en-US" altLang="zh-CN" sz="4265" dirty="0">
                <a:solidFill>
                  <a:srgbClr val="43536A"/>
                </a:solidFill>
                <a:latin typeface="Agency FB" panose="020B0503020202020204" pitchFamily="34" charset="0"/>
                <a:cs typeface="+mn-ea"/>
                <a:sym typeface="+mn-lt"/>
              </a:rPr>
              <a:t>INTERNET FINANCE</a:t>
            </a:r>
            <a:endParaRPr kumimoji="1" lang="en-US" altLang="zh-CN" sz="4265" dirty="0">
              <a:solidFill>
                <a:srgbClr val="43536A"/>
              </a:solidFill>
              <a:latin typeface="Agency FB" panose="020B0503020202020204" pitchFamily="34" charset="0"/>
              <a:cs typeface="+mn-ea"/>
              <a:sym typeface="+mn-lt"/>
            </a:endParaRPr>
          </a:p>
        </p:txBody>
      </p:sp>
      <p:sp>
        <p:nvSpPr>
          <p:cNvPr id="12" name="直角三角形 11"/>
          <p:cNvSpPr/>
          <p:nvPr>
            <p:custDataLst>
              <p:tags r:id="rId4"/>
            </p:custDataLst>
          </p:nvPr>
        </p:nvSpPr>
        <p:spPr>
          <a:xfrm flipH="1">
            <a:off x="9654650" y="4561158"/>
            <a:ext cx="2537197" cy="2260893"/>
          </a:xfrm>
          <a:prstGeom prst="rtTriangle">
            <a:avLst/>
          </a:prstGeom>
          <a:solidFill>
            <a:srgbClr val="43536A"/>
          </a:solidFill>
          <a:ln>
            <a:solidFill>
              <a:srgbClr val="43536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5">
              <a:solidFill>
                <a:schemeClr val="lt2">
                  <a:lumMod val="25000"/>
                </a:schemeClr>
              </a:solidFill>
              <a:cs typeface="+mn-ea"/>
              <a:sym typeface="+mn-lt"/>
            </a:endParaRPr>
          </a:p>
        </p:txBody>
      </p:sp>
      <p:sp>
        <p:nvSpPr>
          <p:cNvPr id="16" name="直角三角形 15"/>
          <p:cNvSpPr/>
          <p:nvPr/>
        </p:nvSpPr>
        <p:spPr>
          <a:xfrm rot="13500000" flipV="1">
            <a:off x="2632875" y="-1204161"/>
            <a:ext cx="2362215" cy="2362215"/>
          </a:xfrm>
          <a:prstGeom prst="rtTriangle">
            <a:avLst/>
          </a:prstGeom>
          <a:solidFill>
            <a:srgbClr val="43536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5">
              <a:solidFill>
                <a:prstClr val="white"/>
              </a:solidFill>
              <a:cs typeface="+mn-ea"/>
              <a:sym typeface="+mn-lt"/>
            </a:endParaRPr>
          </a:p>
        </p:txBody>
      </p:sp>
      <p:sp>
        <p:nvSpPr>
          <p:cNvPr id="4" name="平行四边形 3"/>
          <p:cNvSpPr/>
          <p:nvPr>
            <p:custDataLst>
              <p:tags r:id="rId5"/>
            </p:custDataLst>
          </p:nvPr>
        </p:nvSpPr>
        <p:spPr>
          <a:xfrm>
            <a:off x="5571948" y="4092043"/>
            <a:ext cx="2125718" cy="380953"/>
          </a:xfrm>
          <a:prstGeom prst="parallelogram">
            <a:avLst>
              <a:gd name="adj" fmla="val 35555"/>
            </a:avLst>
          </a:prstGeom>
          <a:solidFill>
            <a:schemeClr val="lt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zh-CN" altLang="en-US" sz="1600" dirty="0">
                <a:solidFill>
                  <a:schemeClr val="dk1"/>
                </a:solidFill>
                <a:latin typeface="+mn-ea"/>
                <a:cs typeface="+mn-ea"/>
                <a:sym typeface="+mn-lt"/>
              </a:rPr>
              <a:t>主讲人：杨陶</a:t>
            </a:r>
            <a:endParaRPr kumimoji="1" lang="zh-CN" altLang="en-US" sz="1600" dirty="0">
              <a:solidFill>
                <a:schemeClr val="dk1"/>
              </a:solidFill>
              <a:latin typeface="+mn-ea"/>
              <a:cs typeface="+mn-ea"/>
              <a:sym typeface="+mn-lt"/>
            </a:endParaRPr>
          </a:p>
        </p:txBody>
      </p:sp>
    </p:spTree>
  </p:cSld>
  <p:clrMapOvr>
    <a:masterClrMapping/>
  </p:clrMapOvr>
  <p:transition spd="med" advClick="0" advTm="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2"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1000" fill="hold"/>
                                        <p:tgtEl>
                                          <p:spTgt spid="2"/>
                                        </p:tgtEl>
                                        <p:attrNameLst>
                                          <p:attrName>ppt_x</p:attrName>
                                        </p:attrNameLst>
                                      </p:cBhvr>
                                      <p:tavLst>
                                        <p:tav tm="0">
                                          <p:val>
                                            <p:strVal val="0-#ppt_w/2"/>
                                          </p:val>
                                        </p:tav>
                                        <p:tav tm="100000">
                                          <p:val>
                                            <p:strVal val="#ppt_x"/>
                                          </p:val>
                                        </p:tav>
                                      </p:tavLst>
                                    </p:anim>
                                    <p:anim calcmode="lin" valueType="num">
                                      <p:cBhvr additive="base">
                                        <p:cTn id="8" dur="1000" fill="hold"/>
                                        <p:tgtEl>
                                          <p:spTgt spid="2"/>
                                        </p:tgtEl>
                                        <p:attrNameLst>
                                          <p:attrName>ppt_y</p:attrName>
                                        </p:attrNameLst>
                                      </p:cBhvr>
                                      <p:tavLst>
                                        <p:tav tm="0">
                                          <p:val>
                                            <p:strVal val="1+#ppt_h/2"/>
                                          </p:val>
                                        </p:tav>
                                        <p:tav tm="100000">
                                          <p:val>
                                            <p:strVal val="#ppt_y"/>
                                          </p:val>
                                        </p:tav>
                                      </p:tavLst>
                                    </p:anim>
                                  </p:childTnLst>
                                </p:cTn>
                              </p:par>
                              <p:par>
                                <p:cTn id="9" presetID="2" presetClass="entr" presetSubtype="3" fill="hold" grpId="0" nodeType="withEffect">
                                  <p:stCondLst>
                                    <p:cond delay="0"/>
                                  </p:stCondLst>
                                  <p:childTnLst>
                                    <p:set>
                                      <p:cBhvr>
                                        <p:cTn id="10" dur="1" fill="hold">
                                          <p:stCondLst>
                                            <p:cond delay="0"/>
                                          </p:stCondLst>
                                        </p:cTn>
                                        <p:tgtEl>
                                          <p:spTgt spid="3"/>
                                        </p:tgtEl>
                                        <p:attrNameLst>
                                          <p:attrName>style.visibility</p:attrName>
                                        </p:attrNameLst>
                                      </p:cBhvr>
                                      <p:to>
                                        <p:strVal val="visible"/>
                                      </p:to>
                                    </p:set>
                                    <p:anim calcmode="lin" valueType="num">
                                      <p:cBhvr additive="base">
                                        <p:cTn id="11" dur="1000" fill="hold"/>
                                        <p:tgtEl>
                                          <p:spTgt spid="3"/>
                                        </p:tgtEl>
                                        <p:attrNameLst>
                                          <p:attrName>ppt_x</p:attrName>
                                        </p:attrNameLst>
                                      </p:cBhvr>
                                      <p:tavLst>
                                        <p:tav tm="0">
                                          <p:val>
                                            <p:strVal val="1+#ppt_w/2"/>
                                          </p:val>
                                        </p:tav>
                                        <p:tav tm="100000">
                                          <p:val>
                                            <p:strVal val="#ppt_x"/>
                                          </p:val>
                                        </p:tav>
                                      </p:tavLst>
                                    </p:anim>
                                    <p:anim calcmode="lin" valueType="num">
                                      <p:cBhvr additive="base">
                                        <p:cTn id="12" dur="1000" fill="hold"/>
                                        <p:tgtEl>
                                          <p:spTgt spid="3"/>
                                        </p:tgtEl>
                                        <p:attrNameLst>
                                          <p:attrName>ppt_y</p:attrName>
                                        </p:attrNameLst>
                                      </p:cBhvr>
                                      <p:tavLst>
                                        <p:tav tm="0">
                                          <p:val>
                                            <p:strVal val="0-#ppt_h/2"/>
                                          </p:val>
                                        </p:tav>
                                        <p:tav tm="100000">
                                          <p:val>
                                            <p:strVal val="#ppt_y"/>
                                          </p:val>
                                        </p:tav>
                                      </p:tavLst>
                                    </p:anim>
                                  </p:childTnLst>
                                </p:cTn>
                              </p:par>
                            </p:childTnLst>
                          </p:cTn>
                        </p:par>
                        <p:par>
                          <p:cTn id="13" fill="hold">
                            <p:stCondLst>
                              <p:cond delay="1000"/>
                            </p:stCondLst>
                            <p:childTnLst>
                              <p:par>
                                <p:cTn id="14" presetID="22" presetClass="entr" presetSubtype="1" fill="hold" grpId="0" nodeType="afterEffect">
                                  <p:stCondLst>
                                    <p:cond delay="0"/>
                                  </p:stCondLst>
                                  <p:childTnLst>
                                    <p:set>
                                      <p:cBhvr>
                                        <p:cTn id="15" dur="1" fill="hold">
                                          <p:stCondLst>
                                            <p:cond delay="0"/>
                                          </p:stCondLst>
                                        </p:cTn>
                                        <p:tgtEl>
                                          <p:spTgt spid="9"/>
                                        </p:tgtEl>
                                        <p:attrNameLst>
                                          <p:attrName>style.visibility</p:attrName>
                                        </p:attrNameLst>
                                      </p:cBhvr>
                                      <p:to>
                                        <p:strVal val="visible"/>
                                      </p:to>
                                    </p:set>
                                    <p:animEffect transition="in" filter="wipe(up)">
                                      <p:cBhvr>
                                        <p:cTn id="16" dur="500"/>
                                        <p:tgtEl>
                                          <p:spTgt spid="9"/>
                                        </p:tgtEl>
                                      </p:cBhvr>
                                    </p:animEffect>
                                  </p:childTnLst>
                                </p:cTn>
                              </p:par>
                            </p:childTnLst>
                          </p:cTn>
                        </p:par>
                        <p:par>
                          <p:cTn id="17" fill="hold">
                            <p:stCondLst>
                              <p:cond delay="1500"/>
                            </p:stCondLst>
                            <p:childTnLst>
                              <p:par>
                                <p:cTn id="18" presetID="2" presetClass="entr" presetSubtype="12" fill="hold" grpId="0" nodeType="afterEffect">
                                  <p:stCondLst>
                                    <p:cond delay="0"/>
                                  </p:stCondLst>
                                  <p:childTnLst>
                                    <p:set>
                                      <p:cBhvr>
                                        <p:cTn id="19" dur="1" fill="hold">
                                          <p:stCondLst>
                                            <p:cond delay="0"/>
                                          </p:stCondLst>
                                        </p:cTn>
                                        <p:tgtEl>
                                          <p:spTgt spid="12"/>
                                        </p:tgtEl>
                                        <p:attrNameLst>
                                          <p:attrName>style.visibility</p:attrName>
                                        </p:attrNameLst>
                                      </p:cBhvr>
                                      <p:to>
                                        <p:strVal val="visible"/>
                                      </p:to>
                                    </p:set>
                                    <p:anim calcmode="lin" valueType="num">
                                      <p:cBhvr additive="base">
                                        <p:cTn id="20" dur="1000" fill="hold"/>
                                        <p:tgtEl>
                                          <p:spTgt spid="12"/>
                                        </p:tgtEl>
                                        <p:attrNameLst>
                                          <p:attrName>ppt_x</p:attrName>
                                        </p:attrNameLst>
                                      </p:cBhvr>
                                      <p:tavLst>
                                        <p:tav tm="0">
                                          <p:val>
                                            <p:strVal val="0-#ppt_w/2"/>
                                          </p:val>
                                        </p:tav>
                                        <p:tav tm="100000">
                                          <p:val>
                                            <p:strVal val="#ppt_x"/>
                                          </p:val>
                                        </p:tav>
                                      </p:tavLst>
                                    </p:anim>
                                    <p:anim calcmode="lin" valueType="num">
                                      <p:cBhvr additive="base">
                                        <p:cTn id="21" dur="1000" fill="hold"/>
                                        <p:tgtEl>
                                          <p:spTgt spid="12"/>
                                        </p:tgtEl>
                                        <p:attrNameLst>
                                          <p:attrName>ppt_y</p:attrName>
                                        </p:attrNameLst>
                                      </p:cBhvr>
                                      <p:tavLst>
                                        <p:tav tm="0">
                                          <p:val>
                                            <p:strVal val="1+#ppt_h/2"/>
                                          </p:val>
                                        </p:tav>
                                        <p:tav tm="100000">
                                          <p:val>
                                            <p:strVal val="#ppt_y"/>
                                          </p:val>
                                        </p:tav>
                                      </p:tavLst>
                                    </p:anim>
                                  </p:childTnLst>
                                </p:cTn>
                              </p:par>
                              <p:par>
                                <p:cTn id="22" presetID="2" presetClass="entr" presetSubtype="1" fill="hold" grpId="0" nodeType="withEffect">
                                  <p:stCondLst>
                                    <p:cond delay="0"/>
                                  </p:stCondLst>
                                  <p:childTnLst>
                                    <p:set>
                                      <p:cBhvr>
                                        <p:cTn id="23" dur="1" fill="hold">
                                          <p:stCondLst>
                                            <p:cond delay="0"/>
                                          </p:stCondLst>
                                        </p:cTn>
                                        <p:tgtEl>
                                          <p:spTgt spid="16"/>
                                        </p:tgtEl>
                                        <p:attrNameLst>
                                          <p:attrName>style.visibility</p:attrName>
                                        </p:attrNameLst>
                                      </p:cBhvr>
                                      <p:to>
                                        <p:strVal val="visible"/>
                                      </p:to>
                                    </p:set>
                                    <p:anim calcmode="lin" valueType="num">
                                      <p:cBhvr additive="base">
                                        <p:cTn id="24" dur="1000" fill="hold"/>
                                        <p:tgtEl>
                                          <p:spTgt spid="16"/>
                                        </p:tgtEl>
                                        <p:attrNameLst>
                                          <p:attrName>ppt_x</p:attrName>
                                        </p:attrNameLst>
                                      </p:cBhvr>
                                      <p:tavLst>
                                        <p:tav tm="0">
                                          <p:val>
                                            <p:strVal val="#ppt_x"/>
                                          </p:val>
                                        </p:tav>
                                        <p:tav tm="100000">
                                          <p:val>
                                            <p:strVal val="#ppt_x"/>
                                          </p:val>
                                        </p:tav>
                                      </p:tavLst>
                                    </p:anim>
                                    <p:anim calcmode="lin" valueType="num">
                                      <p:cBhvr additive="base">
                                        <p:cTn id="25" dur="1000" fill="hold"/>
                                        <p:tgtEl>
                                          <p:spTgt spid="16"/>
                                        </p:tgtEl>
                                        <p:attrNameLst>
                                          <p:attrName>ppt_y</p:attrName>
                                        </p:attrNameLst>
                                      </p:cBhvr>
                                      <p:tavLst>
                                        <p:tav tm="0">
                                          <p:val>
                                            <p:strVal val="0-#ppt_h/2"/>
                                          </p:val>
                                        </p:tav>
                                        <p:tav tm="100000">
                                          <p:val>
                                            <p:strVal val="#ppt_y"/>
                                          </p:val>
                                        </p:tav>
                                      </p:tavLst>
                                    </p:anim>
                                  </p:childTnLst>
                                </p:cTn>
                              </p:par>
                            </p:childTnLst>
                          </p:cTn>
                        </p:par>
                        <p:par>
                          <p:cTn id="26" fill="hold">
                            <p:stCondLst>
                              <p:cond delay="2500"/>
                            </p:stCondLst>
                            <p:childTnLst>
                              <p:par>
                                <p:cTn id="27" presetID="22" presetClass="entr" presetSubtype="8" fill="hold" grpId="0" nodeType="afterEffect">
                                  <p:stCondLst>
                                    <p:cond delay="0"/>
                                  </p:stCondLst>
                                  <p:childTnLst>
                                    <p:set>
                                      <p:cBhvr>
                                        <p:cTn id="28" dur="1" fill="hold">
                                          <p:stCondLst>
                                            <p:cond delay="0"/>
                                          </p:stCondLst>
                                        </p:cTn>
                                        <p:tgtEl>
                                          <p:spTgt spid="6"/>
                                        </p:tgtEl>
                                        <p:attrNameLst>
                                          <p:attrName>style.visibility</p:attrName>
                                        </p:attrNameLst>
                                      </p:cBhvr>
                                      <p:to>
                                        <p:strVal val="visible"/>
                                      </p:to>
                                    </p:set>
                                    <p:animEffect transition="in" filter="wipe(left)">
                                      <p:cBhvr>
                                        <p:cTn id="29"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ldLvl="0" animBg="1"/>
      <p:bldP spid="3" grpId="0" bldLvl="0" animBg="1"/>
      <p:bldP spid="6" grpId="0"/>
      <p:bldP spid="9" grpId="0"/>
      <p:bldP spid="12" grpId="0" bldLvl="0" animBg="1"/>
      <p:bldP spid="16" grpId="0" bldLvl="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标题 5"/>
          <p:cNvSpPr>
            <a:spLocks noGrp="1"/>
          </p:cNvSpPr>
          <p:nvPr>
            <p:ph type="title"/>
          </p:nvPr>
        </p:nvSpPr>
        <p:spPr/>
        <p:txBody>
          <a:bodyPr/>
          <a:lstStyle/>
          <a:p>
            <a:r>
              <a:rPr lang="zh-CN" altLang="en-US">
                <a:solidFill>
                  <a:schemeClr val="accent1"/>
                </a:solidFill>
              </a:rPr>
              <a:t>互联网保险的特征</a:t>
            </a:r>
            <a:endParaRPr lang="zh-CN" altLang="en-US">
              <a:solidFill>
                <a:schemeClr val="accent1"/>
              </a:solidFill>
            </a:endParaRPr>
          </a:p>
        </p:txBody>
      </p:sp>
      <p:grpSp>
        <p:nvGrpSpPr>
          <p:cNvPr id="16" name="组合 15"/>
          <p:cNvGrpSpPr/>
          <p:nvPr/>
        </p:nvGrpSpPr>
        <p:grpSpPr>
          <a:xfrm>
            <a:off x="634365" y="887095"/>
            <a:ext cx="4686083" cy="473075"/>
            <a:chOff x="2347" y="2773"/>
            <a:chExt cx="8412" cy="952"/>
          </a:xfrm>
        </p:grpSpPr>
        <p:sp>
          <p:nvSpPr>
            <p:cNvPr id="14" name="平行四边形 13"/>
            <p:cNvSpPr/>
            <p:nvPr/>
          </p:nvSpPr>
          <p:spPr>
            <a:xfrm>
              <a:off x="2347" y="2773"/>
              <a:ext cx="349" cy="952"/>
            </a:xfrm>
            <a:prstGeom prst="parallelogram">
              <a:avLst>
                <a:gd name="adj" fmla="val 61318"/>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平行四边形 14"/>
            <p:cNvSpPr/>
            <p:nvPr/>
          </p:nvSpPr>
          <p:spPr>
            <a:xfrm>
              <a:off x="2539" y="2773"/>
              <a:ext cx="8220" cy="952"/>
            </a:xfrm>
            <a:prstGeom prst="parallelogram">
              <a:avLst>
                <a:gd name="adj" fmla="val 25025"/>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12" name="文本框 11"/>
          <p:cNvSpPr txBox="1"/>
          <p:nvPr/>
        </p:nvSpPr>
        <p:spPr>
          <a:xfrm>
            <a:off x="889000" y="939165"/>
            <a:ext cx="3992245" cy="368300"/>
          </a:xfrm>
          <a:prstGeom prst="rect">
            <a:avLst/>
          </a:prstGeom>
          <a:noFill/>
        </p:spPr>
        <p:txBody>
          <a:bodyPr wrap="square">
            <a:spAutoFit/>
          </a:bodyPr>
          <a:lstStyle/>
          <a:p>
            <a:r>
              <a:rPr lang="zh-CN" altLang="en-US" sz="1800" b="1" dirty="0">
                <a:solidFill>
                  <a:schemeClr val="bg1"/>
                </a:solidFill>
                <a:latin typeface="微软雅黑" panose="020B0503020204020204" charset="-122"/>
                <a:ea typeface="微软雅黑" panose="020B0503020204020204" charset="-122"/>
                <a:sym typeface="+mn-ea"/>
              </a:rPr>
              <a:t>（一）保险产品趋于简单化、标准化</a:t>
            </a:r>
            <a:endParaRPr lang="zh-CN" altLang="en-US" sz="1800" b="1" dirty="0">
              <a:solidFill>
                <a:schemeClr val="bg1"/>
              </a:solidFill>
              <a:latin typeface="微软雅黑" panose="020B0503020204020204" charset="-122"/>
              <a:ea typeface="微软雅黑" panose="020B0503020204020204" charset="-122"/>
              <a:sym typeface="+mn-ea"/>
            </a:endParaRPr>
          </a:p>
        </p:txBody>
      </p:sp>
      <p:sp>
        <p:nvSpPr>
          <p:cNvPr id="3" name="矩形 2"/>
          <p:cNvSpPr/>
          <p:nvPr/>
        </p:nvSpPr>
        <p:spPr>
          <a:xfrm>
            <a:off x="934720" y="2190750"/>
            <a:ext cx="10323830" cy="4176395"/>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TextBox 6"/>
          <p:cNvSpPr txBox="1"/>
          <p:nvPr>
            <p:custDataLst>
              <p:tags r:id="rId1"/>
            </p:custDataLst>
          </p:nvPr>
        </p:nvSpPr>
        <p:spPr>
          <a:xfrm>
            <a:off x="889000" y="1581785"/>
            <a:ext cx="10593070" cy="506730"/>
          </a:xfrm>
          <a:prstGeom prst="rect">
            <a:avLst/>
          </a:prstGeom>
          <a:noFill/>
        </p:spPr>
        <p:txBody>
          <a:bodyPr wrap="square" rtlCol="0">
            <a:spAutoFit/>
          </a:bodyPr>
          <a:lstStyle/>
          <a:p>
            <a:pPr indent="457200" algn="just" fontAlgn="auto">
              <a:lnSpc>
                <a:spcPct val="150000"/>
              </a:lnSpc>
              <a:spcBef>
                <a:spcPts val="0"/>
              </a:spcBef>
              <a:spcAft>
                <a:spcPts val="1000"/>
              </a:spcAft>
              <a:extLst>
                <a:ext uri="{35155182-B16C-46BC-9424-99874614C6A1}">
                  <wpsdc:indentchars xmlns:wpsdc="http://www.wps.cn/officeDocument/2017/drawingmlCustomData" val="200" checksum="59296752"/>
                </a:ext>
              </a:extLst>
            </a:pPr>
            <a:r>
              <a:rPr lang="zh-CN" altLang="zh-CN" sz="1800" kern="100" dirty="0">
                <a:solidFill>
                  <a:schemeClr val="dk1"/>
                </a:solidFill>
                <a:latin typeface="微软雅黑" panose="020B0503020204020204" charset="-122"/>
                <a:ea typeface="微软雅黑" panose="020B0503020204020204" charset="-122"/>
                <a:cs typeface="Times New Roman" panose="02020603050405020304" pitchFamily="18" charset="0"/>
              </a:rPr>
              <a:t>保险产品可分为财产保险产品和人身险保险产品。</a:t>
            </a:r>
            <a:endParaRPr lang="zh-CN" altLang="zh-CN" sz="1800" kern="100" dirty="0">
              <a:solidFill>
                <a:schemeClr val="dk1"/>
              </a:solidFill>
              <a:latin typeface="微软雅黑" panose="020B0503020204020204" charset="-122"/>
              <a:ea typeface="微软雅黑" panose="020B0503020204020204" charset="-122"/>
              <a:cs typeface="Times New Roman" panose="02020603050405020304" pitchFamily="18" charset="0"/>
            </a:endParaRPr>
          </a:p>
        </p:txBody>
      </p:sp>
      <p:sp>
        <p:nvSpPr>
          <p:cNvPr id="7" name="TextBox 6"/>
          <p:cNvSpPr txBox="1"/>
          <p:nvPr>
            <p:custDataLst>
              <p:tags r:id="rId2"/>
            </p:custDataLst>
          </p:nvPr>
        </p:nvSpPr>
        <p:spPr>
          <a:xfrm>
            <a:off x="1431290" y="2506980"/>
            <a:ext cx="6506210" cy="3543300"/>
          </a:xfrm>
          <a:prstGeom prst="rect">
            <a:avLst/>
          </a:prstGeom>
          <a:noFill/>
        </p:spPr>
        <p:txBody>
          <a:bodyPr wrap="square" rtlCol="0">
            <a:spAutoFit/>
          </a:bodyPr>
          <a:lstStyle/>
          <a:p>
            <a:pPr indent="457200" algn="just" fontAlgn="auto">
              <a:lnSpc>
                <a:spcPct val="150000"/>
              </a:lnSpc>
              <a:spcBef>
                <a:spcPts val="0"/>
              </a:spcBef>
              <a:spcAft>
                <a:spcPts val="1000"/>
              </a:spcAft>
              <a:extLst>
                <a:ext uri="{35155182-B16C-46BC-9424-99874614C6A1}">
                  <wpsdc:indentchars xmlns:wpsdc="http://www.wps.cn/officeDocument/2017/drawingmlCustomData" val="200" checksum="59296752"/>
                </a:ext>
              </a:extLst>
            </a:pPr>
            <a:r>
              <a:rPr lang="zh-CN" altLang="zh-CN" sz="1800" kern="100" dirty="0">
                <a:solidFill>
                  <a:schemeClr val="dk1"/>
                </a:solidFill>
                <a:latin typeface="微软雅黑" panose="020B0503020204020204" charset="-122"/>
                <a:ea typeface="微软雅黑" panose="020B0503020204020204" charset="-122"/>
                <a:cs typeface="Times New Roman" panose="02020603050405020304" pitchFamily="18" charset="0"/>
                <a:sym typeface="+mn-ea"/>
              </a:rPr>
              <a:t>产险保费收入的75%都来自车险，而车险又是较为简单的标准化产品，适于在互联网渠道销售。目前寿险公司销售产品主要分为健康险、意外险、普通寿险。健康险和意外险的设计亦相对简单，而普通寿险中在银行渠道销售的偏理财类产品也属于标准化产品，这些产品也都可以在互联网渠道销售。</a:t>
            </a:r>
            <a:endParaRPr lang="zh-CN" altLang="zh-CN" sz="1800" kern="100" dirty="0">
              <a:solidFill>
                <a:schemeClr val="dk1"/>
              </a:solidFill>
              <a:latin typeface="微软雅黑" panose="020B0503020204020204" charset="-122"/>
              <a:ea typeface="微软雅黑" panose="020B0503020204020204" charset="-122"/>
              <a:cs typeface="Times New Roman" panose="02020603050405020304" pitchFamily="18" charset="0"/>
              <a:sym typeface="+mn-ea"/>
            </a:endParaRPr>
          </a:p>
          <a:p>
            <a:pPr indent="457200" algn="just" fontAlgn="auto">
              <a:lnSpc>
                <a:spcPct val="150000"/>
              </a:lnSpc>
              <a:spcBef>
                <a:spcPts val="0"/>
              </a:spcBef>
              <a:spcAft>
                <a:spcPts val="1000"/>
              </a:spcAft>
              <a:extLst>
                <a:ext uri="{35155182-B16C-46BC-9424-99874614C6A1}">
                  <wpsdc:indentchars xmlns:wpsdc="http://www.wps.cn/officeDocument/2017/drawingmlCustomData" val="200" checksum="59296752"/>
                </a:ext>
              </a:extLst>
            </a:pPr>
            <a:r>
              <a:rPr lang="zh-CN" altLang="zh-CN" sz="1800" kern="100" dirty="0">
                <a:solidFill>
                  <a:schemeClr val="dk1"/>
                </a:solidFill>
                <a:latin typeface="微软雅黑" panose="020B0503020204020204" charset="-122"/>
                <a:ea typeface="微软雅黑" panose="020B0503020204020204" charset="-122"/>
                <a:cs typeface="Times New Roman" panose="02020603050405020304" pitchFamily="18" charset="0"/>
                <a:sym typeface="+mn-ea"/>
              </a:rPr>
              <a:t>同时，互联网技术的发展将促使保险产品向标准化、简单化发展，一项关于消费者对保险需求的调查显示，71.1%的被调查者希望购买简单、易懂的保险产品。</a:t>
            </a:r>
            <a:endParaRPr lang="zh-CN" altLang="zh-CN" sz="1800" kern="100" dirty="0">
              <a:solidFill>
                <a:schemeClr val="dk1"/>
              </a:solidFill>
              <a:latin typeface="微软雅黑" panose="020B0503020204020204" charset="-122"/>
              <a:ea typeface="微软雅黑" panose="020B0503020204020204" charset="-122"/>
              <a:cs typeface="Times New Roman" panose="02020603050405020304" pitchFamily="18" charset="0"/>
              <a:sym typeface="+mn-ea"/>
            </a:endParaRPr>
          </a:p>
        </p:txBody>
      </p:sp>
      <p:pic>
        <p:nvPicPr>
          <p:cNvPr id="102" name="图片 101"/>
          <p:cNvPicPr/>
          <p:nvPr/>
        </p:nvPicPr>
        <p:blipFill>
          <a:blip r:embed="rId3"/>
          <a:srcRect l="10458" r="13068"/>
          <a:stretch>
            <a:fillRect/>
          </a:stretch>
        </p:blipFill>
        <p:spPr>
          <a:xfrm>
            <a:off x="8186420" y="2362835"/>
            <a:ext cx="2716530" cy="3884295"/>
          </a:xfrm>
          <a:prstGeom prst="round2DiagRect">
            <a:avLst/>
          </a:prstGeom>
          <a:noFill/>
          <a:ln w="9525">
            <a:noFill/>
          </a:ln>
        </p:spPr>
      </p:pic>
    </p:spTree>
  </p:cSld>
  <p:clrMapOvr>
    <a:masterClrMapping/>
  </p:clrMapOvr>
  <p:transition spd="med" advClick="0" advTm="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after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wipe(left)">
                                      <p:cBhvr>
                                        <p:cTn id="7" dur="500"/>
                                        <p:tgtEl>
                                          <p:spTgt spid="16"/>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12"/>
                                        </p:tgtEl>
                                        <p:attrNameLst>
                                          <p:attrName>style.visibility</p:attrName>
                                        </p:attrNameLst>
                                      </p:cBhvr>
                                      <p:to>
                                        <p:strVal val="visible"/>
                                      </p:to>
                                    </p:set>
                                    <p:animEffect transition="in" filter="wipe(left)">
                                      <p:cBhvr>
                                        <p:cTn id="10" dur="500"/>
                                        <p:tgtEl>
                                          <p:spTgt spid="12"/>
                                        </p:tgtEl>
                                      </p:cBhvr>
                                    </p:animEffect>
                                  </p:childTnLst>
                                </p:cTn>
                              </p:par>
                            </p:childTnLst>
                          </p:cTn>
                        </p:par>
                        <p:par>
                          <p:cTn id="11" fill="hold">
                            <p:stCondLst>
                              <p:cond delay="500"/>
                            </p:stCondLst>
                            <p:childTnLst>
                              <p:par>
                                <p:cTn id="12" presetID="12" presetClass="entr" presetSubtype="4" fill="hold" grpId="0" nodeType="afterEffect">
                                  <p:stCondLst>
                                    <p:cond delay="0"/>
                                  </p:stCondLst>
                                  <p:childTnLst>
                                    <p:set>
                                      <p:cBhvr>
                                        <p:cTn id="13" dur="1" fill="hold">
                                          <p:stCondLst>
                                            <p:cond delay="0"/>
                                          </p:stCondLst>
                                        </p:cTn>
                                        <p:tgtEl>
                                          <p:spTgt spid="13">
                                            <p:txEl>
                                              <p:pRg st="0" end="0"/>
                                            </p:txEl>
                                          </p:spTgt>
                                        </p:tgtEl>
                                        <p:attrNameLst>
                                          <p:attrName>style.visibility</p:attrName>
                                        </p:attrNameLst>
                                      </p:cBhvr>
                                      <p:to>
                                        <p:strVal val="visible"/>
                                      </p:to>
                                    </p:set>
                                    <p:anim calcmode="lin" valueType="num">
                                      <p:cBhvr additive="base">
                                        <p:cTn id="14" dur="500"/>
                                        <p:tgtEl>
                                          <p:spTgt spid="13">
                                            <p:txEl>
                                              <p:pRg st="0" end="0"/>
                                            </p:txEl>
                                          </p:spTgt>
                                        </p:tgtEl>
                                        <p:attrNameLst>
                                          <p:attrName>ppt_y</p:attrName>
                                        </p:attrNameLst>
                                      </p:cBhvr>
                                      <p:tavLst>
                                        <p:tav tm="0">
                                          <p:val>
                                            <p:strVal val="#ppt_y+#ppt_h*1.125000"/>
                                          </p:val>
                                        </p:tav>
                                        <p:tav tm="100000">
                                          <p:val>
                                            <p:strVal val="#ppt_y"/>
                                          </p:val>
                                        </p:tav>
                                      </p:tavLst>
                                    </p:anim>
                                    <p:animEffect transition="in" filter="wipe(up)">
                                      <p:cBhvr>
                                        <p:cTn id="15" dur="500"/>
                                        <p:tgtEl>
                                          <p:spTgt spid="13">
                                            <p:txEl>
                                              <p:pRg st="0" end="0"/>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3"/>
                                        </p:tgtEl>
                                        <p:attrNameLst>
                                          <p:attrName>style.visibility</p:attrName>
                                        </p:attrNameLst>
                                      </p:cBhvr>
                                      <p:to>
                                        <p:strVal val="visible"/>
                                      </p:to>
                                    </p:set>
                                    <p:animEffect transition="in" filter="fade">
                                      <p:cBhvr>
                                        <p:cTn id="20" dur="500"/>
                                        <p:tgtEl>
                                          <p:spTgt spid="3"/>
                                        </p:tgtEl>
                                      </p:cBhvr>
                                    </p:animEffect>
                                  </p:childTnLst>
                                </p:cTn>
                              </p:par>
                              <p:par>
                                <p:cTn id="21" presetID="10" presetClass="entr" presetSubtype="0" fill="hold" nodeType="withEffect">
                                  <p:stCondLst>
                                    <p:cond delay="0"/>
                                  </p:stCondLst>
                                  <p:childTnLst>
                                    <p:set>
                                      <p:cBhvr>
                                        <p:cTn id="22" dur="1" fill="hold">
                                          <p:stCondLst>
                                            <p:cond delay="0"/>
                                          </p:stCondLst>
                                        </p:cTn>
                                        <p:tgtEl>
                                          <p:spTgt spid="102"/>
                                        </p:tgtEl>
                                        <p:attrNameLst>
                                          <p:attrName>style.visibility</p:attrName>
                                        </p:attrNameLst>
                                      </p:cBhvr>
                                      <p:to>
                                        <p:strVal val="visible"/>
                                      </p:to>
                                    </p:set>
                                    <p:animEffect transition="in" filter="fade">
                                      <p:cBhvr>
                                        <p:cTn id="23" dur="500"/>
                                        <p:tgtEl>
                                          <p:spTgt spid="102"/>
                                        </p:tgtEl>
                                      </p:cBhvr>
                                    </p:animEffect>
                                  </p:childTnLst>
                                </p:cTn>
                              </p:par>
                              <p:par>
                                <p:cTn id="24" presetID="12" presetClass="entr" presetSubtype="4" fill="hold" grpId="0" nodeType="withEffect">
                                  <p:stCondLst>
                                    <p:cond delay="0"/>
                                  </p:stCondLst>
                                  <p:childTnLst>
                                    <p:set>
                                      <p:cBhvr>
                                        <p:cTn id="25" dur="1" fill="hold">
                                          <p:stCondLst>
                                            <p:cond delay="0"/>
                                          </p:stCondLst>
                                        </p:cTn>
                                        <p:tgtEl>
                                          <p:spTgt spid="7">
                                            <p:txEl>
                                              <p:pRg st="0" end="0"/>
                                            </p:txEl>
                                          </p:spTgt>
                                        </p:tgtEl>
                                        <p:attrNameLst>
                                          <p:attrName>style.visibility</p:attrName>
                                        </p:attrNameLst>
                                      </p:cBhvr>
                                      <p:to>
                                        <p:strVal val="visible"/>
                                      </p:to>
                                    </p:set>
                                    <p:anim calcmode="lin" valueType="num">
                                      <p:cBhvr additive="base">
                                        <p:cTn id="26" dur="500"/>
                                        <p:tgtEl>
                                          <p:spTgt spid="7">
                                            <p:txEl>
                                              <p:pRg st="0" end="0"/>
                                            </p:txEl>
                                          </p:spTgt>
                                        </p:tgtEl>
                                        <p:attrNameLst>
                                          <p:attrName>ppt_y</p:attrName>
                                        </p:attrNameLst>
                                      </p:cBhvr>
                                      <p:tavLst>
                                        <p:tav tm="0">
                                          <p:val>
                                            <p:strVal val="#ppt_y+#ppt_h*1.125000"/>
                                          </p:val>
                                        </p:tav>
                                        <p:tav tm="100000">
                                          <p:val>
                                            <p:strVal val="#ppt_y"/>
                                          </p:val>
                                        </p:tav>
                                      </p:tavLst>
                                    </p:anim>
                                    <p:animEffect transition="in" filter="wipe(up)">
                                      <p:cBhvr>
                                        <p:cTn id="27" dur="500"/>
                                        <p:tgtEl>
                                          <p:spTgt spid="7">
                                            <p:txEl>
                                              <p:pRg st="0" end="0"/>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2" presetClass="entr" presetSubtype="4" fill="hold" grpId="0" nodeType="clickEffect">
                                  <p:stCondLst>
                                    <p:cond delay="0"/>
                                  </p:stCondLst>
                                  <p:childTnLst>
                                    <p:set>
                                      <p:cBhvr>
                                        <p:cTn id="31" dur="1" fill="hold">
                                          <p:stCondLst>
                                            <p:cond delay="0"/>
                                          </p:stCondLst>
                                        </p:cTn>
                                        <p:tgtEl>
                                          <p:spTgt spid="7">
                                            <p:txEl>
                                              <p:pRg st="1" end="1"/>
                                            </p:txEl>
                                          </p:spTgt>
                                        </p:tgtEl>
                                        <p:attrNameLst>
                                          <p:attrName>style.visibility</p:attrName>
                                        </p:attrNameLst>
                                      </p:cBhvr>
                                      <p:to>
                                        <p:strVal val="visible"/>
                                      </p:to>
                                    </p:set>
                                    <p:anim calcmode="lin" valueType="num">
                                      <p:cBhvr additive="base">
                                        <p:cTn id="32" dur="500"/>
                                        <p:tgtEl>
                                          <p:spTgt spid="7">
                                            <p:txEl>
                                              <p:pRg st="1" end="1"/>
                                            </p:txEl>
                                          </p:spTgt>
                                        </p:tgtEl>
                                        <p:attrNameLst>
                                          <p:attrName>ppt_y</p:attrName>
                                        </p:attrNameLst>
                                      </p:cBhvr>
                                      <p:tavLst>
                                        <p:tav tm="0">
                                          <p:val>
                                            <p:strVal val="#ppt_y+#ppt_h*1.125000"/>
                                          </p:val>
                                        </p:tav>
                                        <p:tav tm="100000">
                                          <p:val>
                                            <p:strVal val="#ppt_y"/>
                                          </p:val>
                                        </p:tav>
                                      </p:tavLst>
                                    </p:anim>
                                    <p:animEffect transition="in" filter="wipe(up)">
                                      <p:cBhvr>
                                        <p:cTn id="33" dur="500"/>
                                        <p:tgtEl>
                                          <p:spTgt spid="7">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3" grpId="0" bldLvl="0" animBg="1"/>
      <p:bldP spid="13" grpId="0" uiExpand="1" build="p"/>
      <p:bldP spid="7"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标题 5"/>
          <p:cNvSpPr>
            <a:spLocks noGrp="1"/>
          </p:cNvSpPr>
          <p:nvPr>
            <p:ph type="title"/>
          </p:nvPr>
        </p:nvSpPr>
        <p:spPr/>
        <p:txBody>
          <a:bodyPr/>
          <a:lstStyle/>
          <a:p>
            <a:r>
              <a:rPr lang="zh-CN" altLang="en-US">
                <a:solidFill>
                  <a:schemeClr val="accent1"/>
                </a:solidFill>
              </a:rPr>
              <a:t>互联网保险的特征</a:t>
            </a:r>
            <a:endParaRPr lang="zh-CN" altLang="en-US">
              <a:solidFill>
                <a:schemeClr val="accent1"/>
              </a:solidFill>
            </a:endParaRPr>
          </a:p>
        </p:txBody>
      </p:sp>
      <p:grpSp>
        <p:nvGrpSpPr>
          <p:cNvPr id="16" name="组合 15"/>
          <p:cNvGrpSpPr/>
          <p:nvPr/>
        </p:nvGrpSpPr>
        <p:grpSpPr>
          <a:xfrm>
            <a:off x="634365" y="887095"/>
            <a:ext cx="4686083" cy="473075"/>
            <a:chOff x="2347" y="2773"/>
            <a:chExt cx="8412" cy="952"/>
          </a:xfrm>
        </p:grpSpPr>
        <p:sp>
          <p:nvSpPr>
            <p:cNvPr id="14" name="平行四边形 13"/>
            <p:cNvSpPr/>
            <p:nvPr/>
          </p:nvSpPr>
          <p:spPr>
            <a:xfrm>
              <a:off x="2347" y="2773"/>
              <a:ext cx="349" cy="952"/>
            </a:xfrm>
            <a:prstGeom prst="parallelogram">
              <a:avLst>
                <a:gd name="adj" fmla="val 61318"/>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平行四边形 14"/>
            <p:cNvSpPr/>
            <p:nvPr/>
          </p:nvSpPr>
          <p:spPr>
            <a:xfrm>
              <a:off x="2539" y="2773"/>
              <a:ext cx="8220" cy="952"/>
            </a:xfrm>
            <a:prstGeom prst="parallelogram">
              <a:avLst>
                <a:gd name="adj" fmla="val 25025"/>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12" name="文本框 11"/>
          <p:cNvSpPr txBox="1"/>
          <p:nvPr/>
        </p:nvSpPr>
        <p:spPr>
          <a:xfrm>
            <a:off x="889000" y="939165"/>
            <a:ext cx="3992245" cy="368300"/>
          </a:xfrm>
          <a:prstGeom prst="rect">
            <a:avLst/>
          </a:prstGeom>
          <a:noFill/>
        </p:spPr>
        <p:txBody>
          <a:bodyPr wrap="square">
            <a:spAutoFit/>
          </a:bodyPr>
          <a:lstStyle/>
          <a:p>
            <a:r>
              <a:rPr lang="zh-CN" altLang="en-US" sz="1800" b="1" dirty="0">
                <a:solidFill>
                  <a:schemeClr val="bg1"/>
                </a:solidFill>
                <a:latin typeface="微软雅黑" panose="020B0503020204020204" charset="-122"/>
                <a:ea typeface="微软雅黑" panose="020B0503020204020204" charset="-122"/>
                <a:sym typeface="+mn-ea"/>
              </a:rPr>
              <a:t>（二）保险产品定价更低</a:t>
            </a:r>
            <a:endParaRPr lang="zh-CN" altLang="en-US" sz="1800" b="1" dirty="0">
              <a:solidFill>
                <a:schemeClr val="bg1"/>
              </a:solidFill>
              <a:latin typeface="微软雅黑" panose="020B0503020204020204" charset="-122"/>
              <a:ea typeface="微软雅黑" panose="020B0503020204020204" charset="-122"/>
              <a:sym typeface="+mn-ea"/>
            </a:endParaRPr>
          </a:p>
        </p:txBody>
      </p:sp>
      <p:sp>
        <p:nvSpPr>
          <p:cNvPr id="2" name="矩形 1"/>
          <p:cNvSpPr/>
          <p:nvPr/>
        </p:nvSpPr>
        <p:spPr>
          <a:xfrm>
            <a:off x="934720" y="1664335"/>
            <a:ext cx="10323830" cy="854710"/>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 name="TextBox 6"/>
          <p:cNvSpPr txBox="1"/>
          <p:nvPr>
            <p:custDataLst>
              <p:tags r:id="rId1"/>
            </p:custDataLst>
          </p:nvPr>
        </p:nvSpPr>
        <p:spPr>
          <a:xfrm>
            <a:off x="934720" y="1795780"/>
            <a:ext cx="9964420" cy="553085"/>
          </a:xfrm>
          <a:prstGeom prst="rect">
            <a:avLst/>
          </a:prstGeom>
          <a:noFill/>
        </p:spPr>
        <p:txBody>
          <a:bodyPr wrap="square" rtlCol="0">
            <a:spAutoFit/>
          </a:bodyPr>
          <a:lstStyle/>
          <a:p>
            <a:pPr indent="508000" algn="just" fontAlgn="auto">
              <a:lnSpc>
                <a:spcPct val="150000"/>
              </a:lnSpc>
              <a:spcBef>
                <a:spcPts val="0"/>
              </a:spcBef>
              <a:spcAft>
                <a:spcPts val="1000"/>
              </a:spcAft>
              <a:extLst>
                <a:ext uri="{35155182-B16C-46BC-9424-99874614C6A1}">
                  <wpsdc:indentchars xmlns:wpsdc="http://www.wps.cn/officeDocument/2017/drawingmlCustomData" val="200" checksum="282533468"/>
                </a:ext>
              </a:extLst>
            </a:pPr>
            <a:r>
              <a:rPr lang="zh-CN" altLang="zh-CN" sz="2000" kern="100" dirty="0">
                <a:solidFill>
                  <a:schemeClr val="dk1"/>
                </a:solidFill>
                <a:latin typeface="微软雅黑" panose="020B0503020204020204" charset="-122"/>
                <a:ea typeface="微软雅黑" panose="020B0503020204020204" charset="-122"/>
                <a:cs typeface="Times New Roman" panose="02020603050405020304" pitchFamily="18" charset="0"/>
              </a:rPr>
              <a:t>保险的保费由纯保险费和附加保费两部分构成。</a:t>
            </a:r>
            <a:endParaRPr lang="zh-CN" altLang="zh-CN" sz="2000" kern="100" dirty="0">
              <a:solidFill>
                <a:schemeClr val="dk1"/>
              </a:solidFill>
              <a:latin typeface="微软雅黑" panose="020B0503020204020204" charset="-122"/>
              <a:ea typeface="微软雅黑" panose="020B0503020204020204" charset="-122"/>
              <a:cs typeface="Times New Roman" panose="02020603050405020304" pitchFamily="18" charset="0"/>
            </a:endParaRPr>
          </a:p>
        </p:txBody>
      </p:sp>
      <p:sp>
        <p:nvSpPr>
          <p:cNvPr id="10" name="TextBox 6"/>
          <p:cNvSpPr txBox="1"/>
          <p:nvPr>
            <p:custDataLst>
              <p:tags r:id="rId2"/>
            </p:custDataLst>
          </p:nvPr>
        </p:nvSpPr>
        <p:spPr>
          <a:xfrm>
            <a:off x="934720" y="2894330"/>
            <a:ext cx="5038725" cy="2989580"/>
          </a:xfrm>
          <a:prstGeom prst="rect">
            <a:avLst/>
          </a:prstGeom>
          <a:noFill/>
        </p:spPr>
        <p:txBody>
          <a:bodyPr wrap="square" rtlCol="0">
            <a:spAutoFit/>
          </a:bodyPr>
          <a:lstStyle/>
          <a:p>
            <a:pPr indent="508000" algn="just" fontAlgn="auto">
              <a:lnSpc>
                <a:spcPct val="150000"/>
              </a:lnSpc>
              <a:spcBef>
                <a:spcPts val="0"/>
              </a:spcBef>
              <a:spcAft>
                <a:spcPts val="1000"/>
              </a:spcAft>
              <a:extLst>
                <a:ext uri="{35155182-B16C-46BC-9424-99874614C6A1}">
                  <wpsdc:indentchars xmlns:wpsdc="http://www.wps.cn/officeDocument/2017/drawingmlCustomData" val="200" checksum="282533468"/>
                </a:ext>
              </a:extLst>
            </a:pPr>
            <a:r>
              <a:rPr lang="zh-CN" altLang="zh-CN" sz="2000" kern="100" dirty="0">
                <a:solidFill>
                  <a:schemeClr val="dk1"/>
                </a:solidFill>
                <a:latin typeface="微软雅黑" panose="020B0503020204020204" charset="-122"/>
                <a:ea typeface="微软雅黑" panose="020B0503020204020204" charset="-122"/>
                <a:cs typeface="Times New Roman" panose="02020603050405020304" pitchFamily="18" charset="0"/>
                <a:sym typeface="+mn-ea"/>
              </a:rPr>
              <a:t>以预定时间发生概率为基础进行精算分析所得出的保险费称为纯保险费，附加保费用于保险经营过程的一切费用开支。</a:t>
            </a:r>
            <a:endParaRPr lang="zh-CN" altLang="zh-CN" sz="2000" kern="100" dirty="0">
              <a:solidFill>
                <a:schemeClr val="dk1"/>
              </a:solidFill>
              <a:latin typeface="微软雅黑" panose="020B0503020204020204" charset="-122"/>
              <a:ea typeface="微软雅黑" panose="020B0503020204020204" charset="-122"/>
              <a:cs typeface="Times New Roman" panose="02020603050405020304" pitchFamily="18" charset="0"/>
              <a:sym typeface="+mn-ea"/>
            </a:endParaRPr>
          </a:p>
          <a:p>
            <a:pPr indent="508000" algn="just" fontAlgn="auto">
              <a:lnSpc>
                <a:spcPct val="150000"/>
              </a:lnSpc>
              <a:spcBef>
                <a:spcPts val="0"/>
              </a:spcBef>
              <a:spcAft>
                <a:spcPts val="1000"/>
              </a:spcAft>
              <a:extLst>
                <a:ext uri="{35155182-B16C-46BC-9424-99874614C6A1}">
                  <wpsdc:indentchars xmlns:wpsdc="http://www.wps.cn/officeDocument/2017/drawingmlCustomData" val="200" checksum="282533468"/>
                </a:ext>
              </a:extLst>
            </a:pPr>
            <a:r>
              <a:rPr lang="zh-CN" altLang="zh-CN" sz="2000" kern="100" dirty="0">
                <a:solidFill>
                  <a:schemeClr val="dk1"/>
                </a:solidFill>
                <a:latin typeface="微软雅黑" panose="020B0503020204020204" charset="-122"/>
                <a:ea typeface="微软雅黑" panose="020B0503020204020204" charset="-122"/>
                <a:cs typeface="Times New Roman" panose="02020603050405020304" pitchFamily="18" charset="0"/>
                <a:sym typeface="+mn-ea"/>
              </a:rPr>
              <a:t>附加保费是用于各种业务及管理费用支出的资金的来源，互联网销售成本低，附加保费可能大幅下降。</a:t>
            </a:r>
            <a:endParaRPr lang="zh-CN" altLang="zh-CN" sz="2000" kern="100" dirty="0">
              <a:solidFill>
                <a:schemeClr val="dk1"/>
              </a:solidFill>
              <a:latin typeface="微软雅黑" panose="020B0503020204020204" charset="-122"/>
              <a:ea typeface="微软雅黑" panose="020B0503020204020204" charset="-122"/>
              <a:cs typeface="Times New Roman" panose="02020603050405020304" pitchFamily="18" charset="0"/>
              <a:sym typeface="+mn-ea"/>
            </a:endParaRPr>
          </a:p>
        </p:txBody>
      </p:sp>
      <p:sp>
        <p:nvSpPr>
          <p:cNvPr id="5" name="TextBox 6"/>
          <p:cNvSpPr txBox="1"/>
          <p:nvPr>
            <p:custDataLst>
              <p:tags r:id="rId3"/>
            </p:custDataLst>
          </p:nvPr>
        </p:nvSpPr>
        <p:spPr>
          <a:xfrm>
            <a:off x="6868795" y="2894330"/>
            <a:ext cx="4358640" cy="1476375"/>
          </a:xfrm>
          <a:prstGeom prst="rect">
            <a:avLst/>
          </a:prstGeom>
          <a:noFill/>
        </p:spPr>
        <p:txBody>
          <a:bodyPr wrap="square" rtlCol="0">
            <a:spAutoFit/>
          </a:bodyPr>
          <a:lstStyle/>
          <a:p>
            <a:pPr indent="508000" algn="just" fontAlgn="auto">
              <a:lnSpc>
                <a:spcPct val="150000"/>
              </a:lnSpc>
              <a:spcBef>
                <a:spcPts val="0"/>
              </a:spcBef>
              <a:spcAft>
                <a:spcPts val="1000"/>
              </a:spcAft>
              <a:extLst>
                <a:ext uri="{35155182-B16C-46BC-9424-99874614C6A1}">
                  <wpsdc:indentchars xmlns:wpsdc="http://www.wps.cn/officeDocument/2017/drawingmlCustomData" val="200" checksum="282533468"/>
                </a:ext>
              </a:extLst>
            </a:pPr>
            <a:r>
              <a:rPr lang="zh-CN" altLang="zh-CN" sz="2000" kern="100" dirty="0">
                <a:solidFill>
                  <a:schemeClr val="dk1"/>
                </a:solidFill>
                <a:latin typeface="微软雅黑" panose="020B0503020204020204" charset="-122"/>
                <a:ea typeface="微软雅黑" panose="020B0503020204020204" charset="-122"/>
                <a:cs typeface="Times New Roman" panose="02020603050405020304" pitchFamily="18" charset="0"/>
                <a:sym typeface="+mn-ea"/>
              </a:rPr>
              <a:t>以日本Life Net生命为例，通过压缩附加保费，可以做到部分险种保费减半。</a:t>
            </a:r>
            <a:endParaRPr lang="zh-CN" altLang="zh-CN" sz="2000" kern="100" dirty="0">
              <a:solidFill>
                <a:schemeClr val="dk1"/>
              </a:solidFill>
              <a:latin typeface="微软雅黑" panose="020B0503020204020204" charset="-122"/>
              <a:ea typeface="微软雅黑" panose="020B0503020204020204" charset="-122"/>
              <a:cs typeface="Times New Roman" panose="02020603050405020304" pitchFamily="18" charset="0"/>
              <a:sym typeface="+mn-ea"/>
            </a:endParaRPr>
          </a:p>
        </p:txBody>
      </p:sp>
      <p:pic>
        <p:nvPicPr>
          <p:cNvPr id="9" name="图片 8"/>
          <p:cNvPicPr>
            <a:picLocks noChangeAspect="1"/>
          </p:cNvPicPr>
          <p:nvPr/>
        </p:nvPicPr>
        <p:blipFill>
          <a:blip r:embed="rId4"/>
          <a:stretch>
            <a:fillRect/>
          </a:stretch>
        </p:blipFill>
        <p:spPr>
          <a:xfrm>
            <a:off x="6933565" y="4509770"/>
            <a:ext cx="4293870" cy="1179195"/>
          </a:xfrm>
          <a:prstGeom prst="rect">
            <a:avLst/>
          </a:prstGeom>
        </p:spPr>
      </p:pic>
      <p:cxnSp>
        <p:nvCxnSpPr>
          <p:cNvPr id="11" name="直接连接符 10"/>
          <p:cNvCxnSpPr/>
          <p:nvPr/>
        </p:nvCxnSpPr>
        <p:spPr>
          <a:xfrm>
            <a:off x="6431280" y="2988310"/>
            <a:ext cx="0" cy="2983230"/>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transition spd="med" advClick="0" advTm="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after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wipe(left)">
                                      <p:cBhvr>
                                        <p:cTn id="7" dur="500"/>
                                        <p:tgtEl>
                                          <p:spTgt spid="16"/>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12"/>
                                        </p:tgtEl>
                                        <p:attrNameLst>
                                          <p:attrName>style.visibility</p:attrName>
                                        </p:attrNameLst>
                                      </p:cBhvr>
                                      <p:to>
                                        <p:strVal val="visible"/>
                                      </p:to>
                                    </p:set>
                                    <p:animEffect transition="in" filter="wipe(left)">
                                      <p:cBhvr>
                                        <p:cTn id="10" dur="500"/>
                                        <p:tgtEl>
                                          <p:spTgt spid="12"/>
                                        </p:tgtEl>
                                      </p:cBhvr>
                                    </p:animEffect>
                                  </p:childTnLst>
                                </p:cTn>
                              </p:par>
                            </p:childTnLst>
                          </p:cTn>
                        </p:par>
                        <p:par>
                          <p:cTn id="11" fill="hold">
                            <p:stCondLst>
                              <p:cond delay="500"/>
                            </p:stCondLst>
                            <p:childTnLst>
                              <p:par>
                                <p:cTn id="12" presetID="12" presetClass="entr" presetSubtype="4" fill="hold" grpId="0" nodeType="afterEffect">
                                  <p:stCondLst>
                                    <p:cond delay="0"/>
                                  </p:stCondLst>
                                  <p:childTnLst>
                                    <p:set>
                                      <p:cBhvr>
                                        <p:cTn id="13" dur="1" fill="hold">
                                          <p:stCondLst>
                                            <p:cond delay="0"/>
                                          </p:stCondLst>
                                        </p:cTn>
                                        <p:tgtEl>
                                          <p:spTgt spid="4">
                                            <p:txEl>
                                              <p:pRg st="0" end="0"/>
                                            </p:txEl>
                                          </p:spTgt>
                                        </p:tgtEl>
                                        <p:attrNameLst>
                                          <p:attrName>style.visibility</p:attrName>
                                        </p:attrNameLst>
                                      </p:cBhvr>
                                      <p:to>
                                        <p:strVal val="visible"/>
                                      </p:to>
                                    </p:set>
                                    <p:anim calcmode="lin" valueType="num">
                                      <p:cBhvr additive="base">
                                        <p:cTn id="14" dur="500"/>
                                        <p:tgtEl>
                                          <p:spTgt spid="4">
                                            <p:txEl>
                                              <p:pRg st="0" end="0"/>
                                            </p:txEl>
                                          </p:spTgt>
                                        </p:tgtEl>
                                        <p:attrNameLst>
                                          <p:attrName>ppt_y</p:attrName>
                                        </p:attrNameLst>
                                      </p:cBhvr>
                                      <p:tavLst>
                                        <p:tav tm="0">
                                          <p:val>
                                            <p:strVal val="#ppt_y+#ppt_h*1.125000"/>
                                          </p:val>
                                        </p:tav>
                                        <p:tav tm="100000">
                                          <p:val>
                                            <p:strVal val="#ppt_y"/>
                                          </p:val>
                                        </p:tav>
                                      </p:tavLst>
                                    </p:anim>
                                    <p:animEffect transition="in" filter="wipe(up)">
                                      <p:cBhvr>
                                        <p:cTn id="15" dur="500"/>
                                        <p:tgtEl>
                                          <p:spTgt spid="4">
                                            <p:txEl>
                                              <p:pRg st="0" end="0"/>
                                            </p:txEl>
                                          </p:spTgt>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2"/>
                                        </p:tgtEl>
                                        <p:attrNameLst>
                                          <p:attrName>style.visibility</p:attrName>
                                        </p:attrNameLst>
                                      </p:cBhvr>
                                      <p:to>
                                        <p:strVal val="visible"/>
                                      </p:to>
                                    </p:set>
                                    <p:animEffect transition="in" filter="fade">
                                      <p:cBhvr>
                                        <p:cTn id="18" dur="500"/>
                                        <p:tgtEl>
                                          <p:spTgt spid="2"/>
                                        </p:tgtEl>
                                      </p:cBhvr>
                                    </p:animEffect>
                                  </p:childTnLst>
                                </p:cTn>
                              </p:par>
                            </p:childTnLst>
                          </p:cTn>
                        </p:par>
                      </p:childTnLst>
                    </p:cTn>
                  </p:par>
                  <p:par>
                    <p:cTn id="19" fill="hold">
                      <p:stCondLst>
                        <p:cond delay="indefinite"/>
                      </p:stCondLst>
                      <p:childTnLst>
                        <p:par>
                          <p:cTn id="20" fill="hold">
                            <p:stCondLst>
                              <p:cond delay="0"/>
                            </p:stCondLst>
                            <p:childTnLst>
                              <p:par>
                                <p:cTn id="21" presetID="12" presetClass="entr" presetSubtype="4" fill="hold" grpId="0" nodeType="clickEffect">
                                  <p:stCondLst>
                                    <p:cond delay="0"/>
                                  </p:stCondLst>
                                  <p:childTnLst>
                                    <p:set>
                                      <p:cBhvr>
                                        <p:cTn id="22" dur="1" fill="hold">
                                          <p:stCondLst>
                                            <p:cond delay="0"/>
                                          </p:stCondLst>
                                        </p:cTn>
                                        <p:tgtEl>
                                          <p:spTgt spid="10">
                                            <p:txEl>
                                              <p:pRg st="0" end="0"/>
                                            </p:txEl>
                                          </p:spTgt>
                                        </p:tgtEl>
                                        <p:attrNameLst>
                                          <p:attrName>style.visibility</p:attrName>
                                        </p:attrNameLst>
                                      </p:cBhvr>
                                      <p:to>
                                        <p:strVal val="visible"/>
                                      </p:to>
                                    </p:set>
                                    <p:anim calcmode="lin" valueType="num">
                                      <p:cBhvr additive="base">
                                        <p:cTn id="23" dur="500"/>
                                        <p:tgtEl>
                                          <p:spTgt spid="10">
                                            <p:txEl>
                                              <p:pRg st="0" end="0"/>
                                            </p:txEl>
                                          </p:spTgt>
                                        </p:tgtEl>
                                        <p:attrNameLst>
                                          <p:attrName>ppt_y</p:attrName>
                                        </p:attrNameLst>
                                      </p:cBhvr>
                                      <p:tavLst>
                                        <p:tav tm="0">
                                          <p:val>
                                            <p:strVal val="#ppt_y+#ppt_h*1.125000"/>
                                          </p:val>
                                        </p:tav>
                                        <p:tav tm="100000">
                                          <p:val>
                                            <p:strVal val="#ppt_y"/>
                                          </p:val>
                                        </p:tav>
                                      </p:tavLst>
                                    </p:anim>
                                    <p:animEffect transition="in" filter="wipe(up)">
                                      <p:cBhvr>
                                        <p:cTn id="24" dur="500"/>
                                        <p:tgtEl>
                                          <p:spTgt spid="10">
                                            <p:txEl>
                                              <p:pRg st="0" end="0"/>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12" presetClass="entr" presetSubtype="4" fill="hold" grpId="0" nodeType="clickEffect">
                                  <p:stCondLst>
                                    <p:cond delay="0"/>
                                  </p:stCondLst>
                                  <p:childTnLst>
                                    <p:set>
                                      <p:cBhvr>
                                        <p:cTn id="28" dur="1" fill="hold">
                                          <p:stCondLst>
                                            <p:cond delay="0"/>
                                          </p:stCondLst>
                                        </p:cTn>
                                        <p:tgtEl>
                                          <p:spTgt spid="10">
                                            <p:txEl>
                                              <p:pRg st="1" end="1"/>
                                            </p:txEl>
                                          </p:spTgt>
                                        </p:tgtEl>
                                        <p:attrNameLst>
                                          <p:attrName>style.visibility</p:attrName>
                                        </p:attrNameLst>
                                      </p:cBhvr>
                                      <p:to>
                                        <p:strVal val="visible"/>
                                      </p:to>
                                    </p:set>
                                    <p:anim calcmode="lin" valueType="num">
                                      <p:cBhvr additive="base">
                                        <p:cTn id="29" dur="500"/>
                                        <p:tgtEl>
                                          <p:spTgt spid="10">
                                            <p:txEl>
                                              <p:pRg st="1" end="1"/>
                                            </p:txEl>
                                          </p:spTgt>
                                        </p:tgtEl>
                                        <p:attrNameLst>
                                          <p:attrName>ppt_y</p:attrName>
                                        </p:attrNameLst>
                                      </p:cBhvr>
                                      <p:tavLst>
                                        <p:tav tm="0">
                                          <p:val>
                                            <p:strVal val="#ppt_y+#ppt_h*1.125000"/>
                                          </p:val>
                                        </p:tav>
                                        <p:tav tm="100000">
                                          <p:val>
                                            <p:strVal val="#ppt_y"/>
                                          </p:val>
                                        </p:tav>
                                      </p:tavLst>
                                    </p:anim>
                                    <p:animEffect transition="in" filter="wipe(up)">
                                      <p:cBhvr>
                                        <p:cTn id="30" dur="500"/>
                                        <p:tgtEl>
                                          <p:spTgt spid="10">
                                            <p:txEl>
                                              <p:pRg st="1" end="1"/>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12" presetClass="entr" presetSubtype="4" fill="hold" grpId="0" nodeType="clickEffect">
                                  <p:stCondLst>
                                    <p:cond delay="0"/>
                                  </p:stCondLst>
                                  <p:childTnLst>
                                    <p:set>
                                      <p:cBhvr>
                                        <p:cTn id="34" dur="1" fill="hold">
                                          <p:stCondLst>
                                            <p:cond delay="0"/>
                                          </p:stCondLst>
                                        </p:cTn>
                                        <p:tgtEl>
                                          <p:spTgt spid="5">
                                            <p:txEl>
                                              <p:pRg st="0" end="0"/>
                                            </p:txEl>
                                          </p:spTgt>
                                        </p:tgtEl>
                                        <p:attrNameLst>
                                          <p:attrName>style.visibility</p:attrName>
                                        </p:attrNameLst>
                                      </p:cBhvr>
                                      <p:to>
                                        <p:strVal val="visible"/>
                                      </p:to>
                                    </p:set>
                                    <p:anim calcmode="lin" valueType="num">
                                      <p:cBhvr additive="base">
                                        <p:cTn id="35" dur="500"/>
                                        <p:tgtEl>
                                          <p:spTgt spid="5">
                                            <p:txEl>
                                              <p:pRg st="0" end="0"/>
                                            </p:txEl>
                                          </p:spTgt>
                                        </p:tgtEl>
                                        <p:attrNameLst>
                                          <p:attrName>ppt_y</p:attrName>
                                        </p:attrNameLst>
                                      </p:cBhvr>
                                      <p:tavLst>
                                        <p:tav tm="0">
                                          <p:val>
                                            <p:strVal val="#ppt_y+#ppt_h*1.125000"/>
                                          </p:val>
                                        </p:tav>
                                        <p:tav tm="100000">
                                          <p:val>
                                            <p:strVal val="#ppt_y"/>
                                          </p:val>
                                        </p:tav>
                                      </p:tavLst>
                                    </p:anim>
                                    <p:animEffect transition="in" filter="wipe(up)">
                                      <p:cBhvr>
                                        <p:cTn id="36" dur="500"/>
                                        <p:tgtEl>
                                          <p:spTgt spid="5">
                                            <p:txEl>
                                              <p:pRg st="0" end="0"/>
                                            </p:txEl>
                                          </p:spTgt>
                                        </p:tgtEl>
                                      </p:cBhvr>
                                    </p:animEffect>
                                  </p:childTnLst>
                                </p:cTn>
                              </p:par>
                              <p:par>
                                <p:cTn id="37" presetID="10" presetClass="entr" presetSubtype="0" fill="hold" nodeType="withEffect">
                                  <p:stCondLst>
                                    <p:cond delay="0"/>
                                  </p:stCondLst>
                                  <p:childTnLst>
                                    <p:set>
                                      <p:cBhvr>
                                        <p:cTn id="38" dur="1" fill="hold">
                                          <p:stCondLst>
                                            <p:cond delay="0"/>
                                          </p:stCondLst>
                                        </p:cTn>
                                        <p:tgtEl>
                                          <p:spTgt spid="11"/>
                                        </p:tgtEl>
                                        <p:attrNameLst>
                                          <p:attrName>style.visibility</p:attrName>
                                        </p:attrNameLst>
                                      </p:cBhvr>
                                      <p:to>
                                        <p:strVal val="visible"/>
                                      </p:to>
                                    </p:set>
                                    <p:animEffect transition="in" filter="fade">
                                      <p:cBhvr>
                                        <p:cTn id="39" dur="500"/>
                                        <p:tgtEl>
                                          <p:spTgt spid="11"/>
                                        </p:tgtEl>
                                      </p:cBhvr>
                                    </p:animEffect>
                                  </p:childTnLst>
                                </p:cTn>
                              </p:par>
                              <p:par>
                                <p:cTn id="40" presetID="12" presetClass="entr" presetSubtype="4" fill="hold" nodeType="withEffect">
                                  <p:stCondLst>
                                    <p:cond delay="0"/>
                                  </p:stCondLst>
                                  <p:childTnLst>
                                    <p:set>
                                      <p:cBhvr>
                                        <p:cTn id="41" dur="1" fill="hold">
                                          <p:stCondLst>
                                            <p:cond delay="0"/>
                                          </p:stCondLst>
                                        </p:cTn>
                                        <p:tgtEl>
                                          <p:spTgt spid="9"/>
                                        </p:tgtEl>
                                        <p:attrNameLst>
                                          <p:attrName>style.visibility</p:attrName>
                                        </p:attrNameLst>
                                      </p:cBhvr>
                                      <p:to>
                                        <p:strVal val="visible"/>
                                      </p:to>
                                    </p:set>
                                    <p:anim calcmode="lin" valueType="num">
                                      <p:cBhvr additive="base">
                                        <p:cTn id="42" dur="500"/>
                                        <p:tgtEl>
                                          <p:spTgt spid="9"/>
                                        </p:tgtEl>
                                        <p:attrNameLst>
                                          <p:attrName>ppt_y</p:attrName>
                                        </p:attrNameLst>
                                      </p:cBhvr>
                                      <p:tavLst>
                                        <p:tav tm="0">
                                          <p:val>
                                            <p:strVal val="#ppt_y+#ppt_h*1.125000"/>
                                          </p:val>
                                        </p:tav>
                                        <p:tav tm="100000">
                                          <p:val>
                                            <p:strVal val="#ppt_y"/>
                                          </p:val>
                                        </p:tav>
                                      </p:tavLst>
                                    </p:anim>
                                    <p:animEffect transition="in" filter="wipe(up)">
                                      <p:cBhvr>
                                        <p:cTn id="43"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2" grpId="0" bldLvl="0" animBg="1"/>
      <p:bldP spid="4" grpId="0" uiExpand="1" build="p"/>
      <p:bldP spid="10" grpId="0" uiExpand="1" build="p"/>
      <p:bldP spid="5"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标题 5"/>
          <p:cNvSpPr>
            <a:spLocks noGrp="1"/>
          </p:cNvSpPr>
          <p:nvPr>
            <p:ph type="title"/>
          </p:nvPr>
        </p:nvSpPr>
        <p:spPr/>
        <p:txBody>
          <a:bodyPr/>
          <a:lstStyle/>
          <a:p>
            <a:r>
              <a:rPr lang="zh-CN" altLang="en-US">
                <a:solidFill>
                  <a:schemeClr val="accent1"/>
                </a:solidFill>
              </a:rPr>
              <a:t>互联网保险的特征</a:t>
            </a:r>
            <a:endParaRPr lang="zh-CN" altLang="en-US">
              <a:solidFill>
                <a:schemeClr val="accent1"/>
              </a:solidFill>
            </a:endParaRPr>
          </a:p>
        </p:txBody>
      </p:sp>
      <p:grpSp>
        <p:nvGrpSpPr>
          <p:cNvPr id="16" name="组合 15"/>
          <p:cNvGrpSpPr/>
          <p:nvPr/>
        </p:nvGrpSpPr>
        <p:grpSpPr>
          <a:xfrm>
            <a:off x="634365" y="887095"/>
            <a:ext cx="4686083" cy="473075"/>
            <a:chOff x="2347" y="2773"/>
            <a:chExt cx="8412" cy="952"/>
          </a:xfrm>
        </p:grpSpPr>
        <p:sp>
          <p:nvSpPr>
            <p:cNvPr id="14" name="平行四边形 13"/>
            <p:cNvSpPr/>
            <p:nvPr/>
          </p:nvSpPr>
          <p:spPr>
            <a:xfrm>
              <a:off x="2347" y="2773"/>
              <a:ext cx="349" cy="952"/>
            </a:xfrm>
            <a:prstGeom prst="parallelogram">
              <a:avLst>
                <a:gd name="adj" fmla="val 61318"/>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平行四边形 14"/>
            <p:cNvSpPr/>
            <p:nvPr/>
          </p:nvSpPr>
          <p:spPr>
            <a:xfrm>
              <a:off x="2539" y="2773"/>
              <a:ext cx="8220" cy="952"/>
            </a:xfrm>
            <a:prstGeom prst="parallelogram">
              <a:avLst>
                <a:gd name="adj" fmla="val 25025"/>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12" name="文本框 11"/>
          <p:cNvSpPr txBox="1"/>
          <p:nvPr/>
        </p:nvSpPr>
        <p:spPr>
          <a:xfrm>
            <a:off x="889000" y="939165"/>
            <a:ext cx="3992245" cy="368300"/>
          </a:xfrm>
          <a:prstGeom prst="rect">
            <a:avLst/>
          </a:prstGeom>
          <a:noFill/>
        </p:spPr>
        <p:txBody>
          <a:bodyPr wrap="square">
            <a:spAutoFit/>
          </a:bodyPr>
          <a:lstStyle/>
          <a:p>
            <a:r>
              <a:rPr lang="zh-CN" altLang="en-US" sz="1800" b="1" dirty="0">
                <a:solidFill>
                  <a:schemeClr val="bg1"/>
                </a:solidFill>
                <a:latin typeface="微软雅黑" panose="020B0503020204020204" charset="-122"/>
                <a:ea typeface="微软雅黑" panose="020B0503020204020204" charset="-122"/>
                <a:sym typeface="+mn-ea"/>
              </a:rPr>
              <a:t>（三）保险也能私人定制</a:t>
            </a:r>
            <a:endParaRPr lang="zh-CN" altLang="en-US" sz="1800" b="1" dirty="0">
              <a:solidFill>
                <a:schemeClr val="bg1"/>
              </a:solidFill>
              <a:latin typeface="微软雅黑" panose="020B0503020204020204" charset="-122"/>
              <a:ea typeface="微软雅黑" panose="020B0503020204020204" charset="-122"/>
              <a:sym typeface="+mn-ea"/>
            </a:endParaRPr>
          </a:p>
        </p:txBody>
      </p:sp>
      <p:sp>
        <p:nvSpPr>
          <p:cNvPr id="10" name="TextBox 6"/>
          <p:cNvSpPr txBox="1"/>
          <p:nvPr>
            <p:custDataLst>
              <p:tags r:id="rId1"/>
            </p:custDataLst>
          </p:nvPr>
        </p:nvSpPr>
        <p:spPr>
          <a:xfrm>
            <a:off x="934720" y="1975485"/>
            <a:ext cx="10458450" cy="1014730"/>
          </a:xfrm>
          <a:prstGeom prst="rect">
            <a:avLst/>
          </a:prstGeom>
          <a:noFill/>
        </p:spPr>
        <p:txBody>
          <a:bodyPr wrap="square" rtlCol="0">
            <a:spAutoFit/>
          </a:bodyPr>
          <a:lstStyle/>
          <a:p>
            <a:pPr indent="508000" algn="just" fontAlgn="auto">
              <a:lnSpc>
                <a:spcPct val="150000"/>
              </a:lnSpc>
              <a:spcBef>
                <a:spcPts val="0"/>
              </a:spcBef>
              <a:spcAft>
                <a:spcPts val="1000"/>
              </a:spcAft>
              <a:extLst>
                <a:ext uri="{35155182-B16C-46BC-9424-99874614C6A1}">
                  <wpsdc:indentchars xmlns:wpsdc="http://www.wps.cn/officeDocument/2017/drawingmlCustomData" val="200" checksum="282533468"/>
                </a:ext>
              </a:extLst>
            </a:pPr>
            <a:r>
              <a:rPr lang="zh-CN" altLang="zh-CN" sz="2000" kern="100" dirty="0">
                <a:solidFill>
                  <a:schemeClr val="dk1"/>
                </a:solidFill>
                <a:latin typeface="微软雅黑" panose="020B0503020204020204" charset="-122"/>
                <a:ea typeface="微软雅黑" panose="020B0503020204020204" charset="-122"/>
                <a:cs typeface="Times New Roman" panose="02020603050405020304" pitchFamily="18" charset="0"/>
                <a:sym typeface="+mn-ea"/>
              </a:rPr>
              <a:t>互联网保险绝不仅仅是保险产品的互联网化，而是对商业模式的全面颠覆，互联网保险的内涵不仅涉及产品，更涉及保险企业的商业模式创新。</a:t>
            </a:r>
            <a:endParaRPr lang="zh-CN" altLang="zh-CN" sz="2000" kern="100" dirty="0">
              <a:solidFill>
                <a:schemeClr val="dk1"/>
              </a:solidFill>
              <a:latin typeface="微软雅黑" panose="020B0503020204020204" charset="-122"/>
              <a:ea typeface="微软雅黑" panose="020B0503020204020204" charset="-122"/>
              <a:cs typeface="Times New Roman" panose="02020603050405020304" pitchFamily="18" charset="0"/>
              <a:sym typeface="+mn-ea"/>
            </a:endParaRPr>
          </a:p>
        </p:txBody>
      </p:sp>
      <p:pic>
        <p:nvPicPr>
          <p:cNvPr id="103" name="图片 102"/>
          <p:cNvPicPr/>
          <p:nvPr/>
        </p:nvPicPr>
        <p:blipFill>
          <a:blip r:embed="rId2"/>
          <a:stretch>
            <a:fillRect/>
          </a:stretch>
        </p:blipFill>
        <p:spPr>
          <a:xfrm>
            <a:off x="5393055" y="3380105"/>
            <a:ext cx="5882005" cy="2503170"/>
          </a:xfrm>
          <a:prstGeom prst="rect">
            <a:avLst/>
          </a:prstGeom>
          <a:noFill/>
          <a:ln w="9525">
            <a:noFill/>
          </a:ln>
        </p:spPr>
      </p:pic>
      <p:sp>
        <p:nvSpPr>
          <p:cNvPr id="3" name="TextBox 6"/>
          <p:cNvSpPr txBox="1"/>
          <p:nvPr>
            <p:custDataLst>
              <p:tags r:id="rId3"/>
            </p:custDataLst>
          </p:nvPr>
        </p:nvSpPr>
        <p:spPr>
          <a:xfrm>
            <a:off x="934720" y="3431540"/>
            <a:ext cx="4170045" cy="2399665"/>
          </a:xfrm>
          <a:prstGeom prst="rect">
            <a:avLst/>
          </a:prstGeom>
          <a:noFill/>
        </p:spPr>
        <p:txBody>
          <a:bodyPr wrap="square" rtlCol="0">
            <a:spAutoFit/>
          </a:bodyPr>
          <a:lstStyle/>
          <a:p>
            <a:pPr indent="508000" algn="just" fontAlgn="auto">
              <a:lnSpc>
                <a:spcPct val="150000"/>
              </a:lnSpc>
              <a:spcBef>
                <a:spcPts val="0"/>
              </a:spcBef>
              <a:spcAft>
                <a:spcPts val="1000"/>
              </a:spcAft>
              <a:extLst>
                <a:ext uri="{35155182-B16C-46BC-9424-99874614C6A1}">
                  <wpsdc:indentchars xmlns:wpsdc="http://www.wps.cn/officeDocument/2017/drawingmlCustomData" val="200" checksum="282533468"/>
                </a:ext>
              </a:extLst>
            </a:pPr>
            <a:r>
              <a:rPr lang="zh-CN" altLang="zh-CN" sz="2000" kern="100" dirty="0">
                <a:solidFill>
                  <a:schemeClr val="dk1"/>
                </a:solidFill>
                <a:latin typeface="微软雅黑" panose="020B0503020204020204" charset="-122"/>
                <a:ea typeface="微软雅黑" panose="020B0503020204020204" charset="-122"/>
                <a:cs typeface="Times New Roman" panose="02020603050405020304" pitchFamily="18" charset="0"/>
                <a:sym typeface="+mn-ea"/>
              </a:rPr>
              <a:t>当私人定制成为可能，长期困扰保险行业的产品和服务的同质化问题将得到解决，同时，对保险经营者来说，有了大数据以后，风险管理和成本管控将更加精细化。</a:t>
            </a:r>
            <a:endParaRPr lang="zh-CN" altLang="zh-CN" sz="2000" kern="100" dirty="0">
              <a:solidFill>
                <a:schemeClr val="dk1"/>
              </a:solidFill>
              <a:latin typeface="微软雅黑" panose="020B0503020204020204" charset="-122"/>
              <a:ea typeface="微软雅黑" panose="020B0503020204020204" charset="-122"/>
              <a:cs typeface="Times New Roman" panose="02020603050405020304" pitchFamily="18" charset="0"/>
              <a:sym typeface="+mn-ea"/>
            </a:endParaRPr>
          </a:p>
        </p:txBody>
      </p:sp>
    </p:spTree>
  </p:cSld>
  <p:clrMapOvr>
    <a:masterClrMapping/>
  </p:clrMapOvr>
  <p:transition spd="med" advClick="0" advTm="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after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wipe(left)">
                                      <p:cBhvr>
                                        <p:cTn id="7" dur="500"/>
                                        <p:tgtEl>
                                          <p:spTgt spid="16"/>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12"/>
                                        </p:tgtEl>
                                        <p:attrNameLst>
                                          <p:attrName>style.visibility</p:attrName>
                                        </p:attrNameLst>
                                      </p:cBhvr>
                                      <p:to>
                                        <p:strVal val="visible"/>
                                      </p:to>
                                    </p:set>
                                    <p:animEffect transition="in" filter="wipe(left)">
                                      <p:cBhvr>
                                        <p:cTn id="10" dur="500"/>
                                        <p:tgtEl>
                                          <p:spTgt spid="12"/>
                                        </p:tgtEl>
                                      </p:cBhvr>
                                    </p:animEffect>
                                  </p:childTnLst>
                                </p:cTn>
                              </p:par>
                            </p:childTnLst>
                          </p:cTn>
                        </p:par>
                      </p:childTnLst>
                    </p:cTn>
                  </p:par>
                  <p:par>
                    <p:cTn id="11" fill="hold">
                      <p:stCondLst>
                        <p:cond delay="indefinite"/>
                      </p:stCondLst>
                      <p:childTnLst>
                        <p:par>
                          <p:cTn id="12" fill="hold">
                            <p:stCondLst>
                              <p:cond delay="0"/>
                            </p:stCondLst>
                            <p:childTnLst>
                              <p:par>
                                <p:cTn id="13" presetID="12" presetClass="entr" presetSubtype="4" fill="hold" grpId="0" nodeType="clickEffect">
                                  <p:stCondLst>
                                    <p:cond delay="0"/>
                                  </p:stCondLst>
                                  <p:childTnLst>
                                    <p:set>
                                      <p:cBhvr>
                                        <p:cTn id="14" dur="1" fill="hold">
                                          <p:stCondLst>
                                            <p:cond delay="0"/>
                                          </p:stCondLst>
                                        </p:cTn>
                                        <p:tgtEl>
                                          <p:spTgt spid="10">
                                            <p:txEl>
                                              <p:pRg st="0" end="0"/>
                                            </p:txEl>
                                          </p:spTgt>
                                        </p:tgtEl>
                                        <p:attrNameLst>
                                          <p:attrName>style.visibility</p:attrName>
                                        </p:attrNameLst>
                                      </p:cBhvr>
                                      <p:to>
                                        <p:strVal val="visible"/>
                                      </p:to>
                                    </p:set>
                                    <p:anim calcmode="lin" valueType="num">
                                      <p:cBhvr additive="base">
                                        <p:cTn id="15" dur="500"/>
                                        <p:tgtEl>
                                          <p:spTgt spid="10">
                                            <p:txEl>
                                              <p:pRg st="0" end="0"/>
                                            </p:txEl>
                                          </p:spTgt>
                                        </p:tgtEl>
                                        <p:attrNameLst>
                                          <p:attrName>ppt_y</p:attrName>
                                        </p:attrNameLst>
                                      </p:cBhvr>
                                      <p:tavLst>
                                        <p:tav tm="0">
                                          <p:val>
                                            <p:strVal val="#ppt_y+#ppt_h*1.125000"/>
                                          </p:val>
                                        </p:tav>
                                        <p:tav tm="100000">
                                          <p:val>
                                            <p:strVal val="#ppt_y"/>
                                          </p:val>
                                        </p:tav>
                                      </p:tavLst>
                                    </p:anim>
                                    <p:animEffect transition="in" filter="wipe(up)">
                                      <p:cBhvr>
                                        <p:cTn id="16" dur="500"/>
                                        <p:tgtEl>
                                          <p:spTgt spid="10">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 presetClass="entr" presetSubtype="8" fill="hold" grpId="0" nodeType="clickEffect">
                                  <p:stCondLst>
                                    <p:cond delay="0"/>
                                  </p:stCondLst>
                                  <p:childTnLst>
                                    <p:set>
                                      <p:cBhvr>
                                        <p:cTn id="20" dur="1" fill="hold">
                                          <p:stCondLst>
                                            <p:cond delay="0"/>
                                          </p:stCondLst>
                                        </p:cTn>
                                        <p:tgtEl>
                                          <p:spTgt spid="3">
                                            <p:txEl>
                                              <p:pRg st="0" end="0"/>
                                            </p:txEl>
                                          </p:spTgt>
                                        </p:tgtEl>
                                        <p:attrNameLst>
                                          <p:attrName>style.visibility</p:attrName>
                                        </p:attrNameLst>
                                      </p:cBhvr>
                                      <p:to>
                                        <p:strVal val="visible"/>
                                      </p:to>
                                    </p:set>
                                    <p:anim calcmode="lin" valueType="num">
                                      <p:cBhvr additive="base">
                                        <p:cTn id="21" dur="5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22" dur="5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par>
                          <p:cTn id="23" fill="hold">
                            <p:stCondLst>
                              <p:cond delay="500"/>
                            </p:stCondLst>
                            <p:childTnLst>
                              <p:par>
                                <p:cTn id="24" presetID="18" presetClass="entr" presetSubtype="12" fill="hold" nodeType="afterEffect">
                                  <p:stCondLst>
                                    <p:cond delay="0"/>
                                  </p:stCondLst>
                                  <p:childTnLst>
                                    <p:set>
                                      <p:cBhvr>
                                        <p:cTn id="25" dur="1" fill="hold">
                                          <p:stCondLst>
                                            <p:cond delay="0"/>
                                          </p:stCondLst>
                                        </p:cTn>
                                        <p:tgtEl>
                                          <p:spTgt spid="103"/>
                                        </p:tgtEl>
                                        <p:attrNameLst>
                                          <p:attrName>style.visibility</p:attrName>
                                        </p:attrNameLst>
                                      </p:cBhvr>
                                      <p:to>
                                        <p:strVal val="visible"/>
                                      </p:to>
                                    </p:set>
                                    <p:animEffect transition="in" filter="strips(downLeft)">
                                      <p:cBhvr>
                                        <p:cTn id="26" dur="500"/>
                                        <p:tgtEl>
                                          <p:spTgt spid="10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0" grpId="0" uiExpand="1" build="p"/>
      <p:bldP spid="3"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直角三角形 1"/>
          <p:cNvSpPr/>
          <p:nvPr/>
        </p:nvSpPr>
        <p:spPr>
          <a:xfrm>
            <a:off x="1353" y="600"/>
            <a:ext cx="6879636" cy="6879636"/>
          </a:xfrm>
          <a:prstGeom prst="rtTriangle">
            <a:avLst/>
          </a:prstGeom>
          <a:blipFill dpi="0" rotWithShape="1">
            <a:blip r:embed="rId1" cstate="screen"/>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5">
              <a:solidFill>
                <a:prstClr val="white"/>
              </a:solidFill>
              <a:cs typeface="+mn-ea"/>
              <a:sym typeface="+mn-lt"/>
            </a:endParaRPr>
          </a:p>
        </p:txBody>
      </p:sp>
      <p:sp>
        <p:nvSpPr>
          <p:cNvPr id="3" name="任意多边形 2"/>
          <p:cNvSpPr/>
          <p:nvPr>
            <p:custDataLst>
              <p:tags r:id="rId2"/>
            </p:custDataLst>
          </p:nvPr>
        </p:nvSpPr>
        <p:spPr>
          <a:xfrm rot="5400000" flipV="1">
            <a:off x="676653" y="-15170"/>
            <a:ext cx="4576328" cy="4576328"/>
          </a:xfrm>
          <a:custGeom>
            <a:avLst/>
            <a:gdLst>
              <a:gd name="connsiteX0" fmla="*/ 0 w 4343400"/>
              <a:gd name="connsiteY0" fmla="*/ 0 h 4343400"/>
              <a:gd name="connsiteX1" fmla="*/ 4343400 w 4343400"/>
              <a:gd name="connsiteY1" fmla="*/ 4343400 h 4343400"/>
              <a:gd name="connsiteX2" fmla="*/ 3486149 w 4343400"/>
              <a:gd name="connsiteY2" fmla="*/ 4343400 h 4343400"/>
              <a:gd name="connsiteX3" fmla="*/ 0 w 4343400"/>
              <a:gd name="connsiteY3" fmla="*/ 857251 h 4343400"/>
              <a:gd name="connsiteX4" fmla="*/ 0 w 4343400"/>
              <a:gd name="connsiteY4" fmla="*/ 0 h 43434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43400" h="4343400">
                <a:moveTo>
                  <a:pt x="0" y="0"/>
                </a:moveTo>
                <a:lnTo>
                  <a:pt x="4343400" y="4343400"/>
                </a:lnTo>
                <a:lnTo>
                  <a:pt x="3486149" y="4343400"/>
                </a:lnTo>
                <a:lnTo>
                  <a:pt x="0" y="857251"/>
                </a:lnTo>
                <a:lnTo>
                  <a:pt x="0" y="0"/>
                </a:lnTo>
                <a:close/>
              </a:path>
            </a:pathLst>
          </a:custGeom>
          <a:solidFill>
            <a:schemeClr val="l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5">
              <a:solidFill>
                <a:prstClr val="white"/>
              </a:solidFill>
              <a:cs typeface="+mn-ea"/>
              <a:sym typeface="+mn-lt"/>
            </a:endParaRPr>
          </a:p>
        </p:txBody>
      </p:sp>
      <p:sp>
        <p:nvSpPr>
          <p:cNvPr id="6" name="文本框 5"/>
          <p:cNvSpPr txBox="1"/>
          <p:nvPr/>
        </p:nvSpPr>
        <p:spPr>
          <a:xfrm>
            <a:off x="5423783" y="2272061"/>
            <a:ext cx="6229850" cy="2306955"/>
          </a:xfrm>
          <a:prstGeom prst="rect">
            <a:avLst/>
          </a:prstGeom>
          <a:noFill/>
        </p:spPr>
        <p:txBody>
          <a:bodyPr wrap="square" rtlCol="0">
            <a:spAutoFit/>
          </a:bodyPr>
          <a:lstStyle/>
          <a:p>
            <a:pPr algn="ctr"/>
            <a:r>
              <a:rPr kumimoji="1" lang="zh-CN" altLang="en-US" sz="7200" b="1" dirty="0">
                <a:solidFill>
                  <a:prstClr val="white">
                    <a:lumMod val="50000"/>
                  </a:prstClr>
                </a:solidFill>
                <a:cs typeface="+mn-ea"/>
                <a:sym typeface="+mn-lt"/>
              </a:rPr>
              <a:t>感谢观看 </a:t>
            </a:r>
            <a:r>
              <a:rPr kumimoji="1" lang="en-US" altLang="zh-CN" sz="7200" b="1" dirty="0">
                <a:solidFill>
                  <a:prstClr val="white">
                    <a:lumMod val="50000"/>
                  </a:prstClr>
                </a:solidFill>
                <a:cs typeface="+mn-ea"/>
                <a:sym typeface="+mn-lt"/>
              </a:rPr>
              <a:t>THANK YOU!</a:t>
            </a:r>
            <a:endParaRPr kumimoji="1" lang="en-US" altLang="zh-CN" sz="7200" b="1" dirty="0">
              <a:solidFill>
                <a:prstClr val="white">
                  <a:lumMod val="50000"/>
                </a:prstClr>
              </a:solidFill>
              <a:cs typeface="+mn-ea"/>
              <a:sym typeface="+mn-lt"/>
            </a:endParaRPr>
          </a:p>
        </p:txBody>
      </p:sp>
      <p:sp>
        <p:nvSpPr>
          <p:cNvPr id="9" name="文本框 8"/>
          <p:cNvSpPr txBox="1"/>
          <p:nvPr/>
        </p:nvSpPr>
        <p:spPr>
          <a:xfrm rot="2648766">
            <a:off x="963533" y="1860942"/>
            <a:ext cx="4992812" cy="748030"/>
          </a:xfrm>
          <a:prstGeom prst="rect">
            <a:avLst/>
          </a:prstGeom>
          <a:noFill/>
        </p:spPr>
        <p:txBody>
          <a:bodyPr wrap="square" rtlCol="0">
            <a:spAutoFit/>
          </a:bodyPr>
          <a:lstStyle/>
          <a:p>
            <a:r>
              <a:rPr kumimoji="1" lang="en-US" altLang="zh-CN" sz="4265" dirty="0">
                <a:solidFill>
                  <a:schemeClr val="accent1"/>
                </a:solidFill>
                <a:latin typeface="Agency FB" panose="020B0503020202020204" pitchFamily="34" charset="0"/>
                <a:cs typeface="+mn-ea"/>
                <a:sym typeface="+mn-lt"/>
              </a:rPr>
              <a:t>BUSINESS POWERPOINT</a:t>
            </a:r>
            <a:endParaRPr kumimoji="1" lang="en-US" altLang="zh-CN" sz="4265" dirty="0">
              <a:solidFill>
                <a:schemeClr val="accent1"/>
              </a:solidFill>
              <a:latin typeface="Agency FB" panose="020B0503020202020204" pitchFamily="34" charset="0"/>
              <a:cs typeface="+mn-ea"/>
              <a:sym typeface="+mn-lt"/>
            </a:endParaRPr>
          </a:p>
        </p:txBody>
      </p:sp>
      <p:sp>
        <p:nvSpPr>
          <p:cNvPr id="12" name="直角三角形 11"/>
          <p:cNvSpPr/>
          <p:nvPr/>
        </p:nvSpPr>
        <p:spPr>
          <a:xfrm flipH="1">
            <a:off x="9654650" y="4561158"/>
            <a:ext cx="2537197" cy="2260893"/>
          </a:xfrm>
          <a:prstGeom prst="rtTriangle">
            <a:avLst/>
          </a:prstGeom>
          <a:solidFill>
            <a:srgbClr val="43536A"/>
          </a:solidFill>
          <a:ln>
            <a:solidFill>
              <a:srgbClr val="43536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5">
              <a:solidFill>
                <a:srgbClr val="DBEFF9">
                  <a:lumMod val="25000"/>
                </a:srgbClr>
              </a:solidFill>
              <a:cs typeface="+mn-ea"/>
              <a:sym typeface="+mn-lt"/>
            </a:endParaRPr>
          </a:p>
        </p:txBody>
      </p:sp>
      <p:sp>
        <p:nvSpPr>
          <p:cNvPr id="16" name="直角三角形 15"/>
          <p:cNvSpPr/>
          <p:nvPr/>
        </p:nvSpPr>
        <p:spPr>
          <a:xfrm rot="13500000" flipV="1">
            <a:off x="2632875" y="-1204161"/>
            <a:ext cx="2362215" cy="2362215"/>
          </a:xfrm>
          <a:prstGeom prst="rtTriangle">
            <a:avLst/>
          </a:prstGeom>
          <a:solidFill>
            <a:srgbClr val="43536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5">
              <a:solidFill>
                <a:prstClr val="white"/>
              </a:solidFill>
              <a:cs typeface="+mn-ea"/>
              <a:sym typeface="+mn-lt"/>
            </a:endParaRPr>
          </a:p>
        </p:txBody>
      </p:sp>
    </p:spTree>
  </p:cSld>
  <p:clrMapOvr>
    <a:masterClrMapping/>
  </p:clrMapOvr>
  <p:transition spd="med" advClick="0" advTm="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2"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1000" fill="hold"/>
                                        <p:tgtEl>
                                          <p:spTgt spid="2"/>
                                        </p:tgtEl>
                                        <p:attrNameLst>
                                          <p:attrName>ppt_x</p:attrName>
                                        </p:attrNameLst>
                                      </p:cBhvr>
                                      <p:tavLst>
                                        <p:tav tm="0">
                                          <p:val>
                                            <p:strVal val="0-#ppt_w/2"/>
                                          </p:val>
                                        </p:tav>
                                        <p:tav tm="100000">
                                          <p:val>
                                            <p:strVal val="#ppt_x"/>
                                          </p:val>
                                        </p:tav>
                                      </p:tavLst>
                                    </p:anim>
                                    <p:anim calcmode="lin" valueType="num">
                                      <p:cBhvr additive="base">
                                        <p:cTn id="8" dur="1000" fill="hold"/>
                                        <p:tgtEl>
                                          <p:spTgt spid="2"/>
                                        </p:tgtEl>
                                        <p:attrNameLst>
                                          <p:attrName>ppt_y</p:attrName>
                                        </p:attrNameLst>
                                      </p:cBhvr>
                                      <p:tavLst>
                                        <p:tav tm="0">
                                          <p:val>
                                            <p:strVal val="1+#ppt_h/2"/>
                                          </p:val>
                                        </p:tav>
                                        <p:tav tm="100000">
                                          <p:val>
                                            <p:strVal val="#ppt_y"/>
                                          </p:val>
                                        </p:tav>
                                      </p:tavLst>
                                    </p:anim>
                                  </p:childTnLst>
                                </p:cTn>
                              </p:par>
                              <p:par>
                                <p:cTn id="9" presetID="2" presetClass="entr" presetSubtype="3" fill="hold" grpId="0" nodeType="withEffect">
                                  <p:stCondLst>
                                    <p:cond delay="0"/>
                                  </p:stCondLst>
                                  <p:childTnLst>
                                    <p:set>
                                      <p:cBhvr>
                                        <p:cTn id="10" dur="1" fill="hold">
                                          <p:stCondLst>
                                            <p:cond delay="0"/>
                                          </p:stCondLst>
                                        </p:cTn>
                                        <p:tgtEl>
                                          <p:spTgt spid="3"/>
                                        </p:tgtEl>
                                        <p:attrNameLst>
                                          <p:attrName>style.visibility</p:attrName>
                                        </p:attrNameLst>
                                      </p:cBhvr>
                                      <p:to>
                                        <p:strVal val="visible"/>
                                      </p:to>
                                    </p:set>
                                    <p:anim calcmode="lin" valueType="num">
                                      <p:cBhvr additive="base">
                                        <p:cTn id="11" dur="1000" fill="hold"/>
                                        <p:tgtEl>
                                          <p:spTgt spid="3"/>
                                        </p:tgtEl>
                                        <p:attrNameLst>
                                          <p:attrName>ppt_x</p:attrName>
                                        </p:attrNameLst>
                                      </p:cBhvr>
                                      <p:tavLst>
                                        <p:tav tm="0">
                                          <p:val>
                                            <p:strVal val="1+#ppt_w/2"/>
                                          </p:val>
                                        </p:tav>
                                        <p:tav tm="100000">
                                          <p:val>
                                            <p:strVal val="#ppt_x"/>
                                          </p:val>
                                        </p:tav>
                                      </p:tavLst>
                                    </p:anim>
                                    <p:anim calcmode="lin" valueType="num">
                                      <p:cBhvr additive="base">
                                        <p:cTn id="12" dur="1000" fill="hold"/>
                                        <p:tgtEl>
                                          <p:spTgt spid="3"/>
                                        </p:tgtEl>
                                        <p:attrNameLst>
                                          <p:attrName>ppt_y</p:attrName>
                                        </p:attrNameLst>
                                      </p:cBhvr>
                                      <p:tavLst>
                                        <p:tav tm="0">
                                          <p:val>
                                            <p:strVal val="0-#ppt_h/2"/>
                                          </p:val>
                                        </p:tav>
                                        <p:tav tm="100000">
                                          <p:val>
                                            <p:strVal val="#ppt_y"/>
                                          </p:val>
                                        </p:tav>
                                      </p:tavLst>
                                    </p:anim>
                                  </p:childTnLst>
                                </p:cTn>
                              </p:par>
                            </p:childTnLst>
                          </p:cTn>
                        </p:par>
                        <p:par>
                          <p:cTn id="13" fill="hold">
                            <p:stCondLst>
                              <p:cond delay="1000"/>
                            </p:stCondLst>
                            <p:childTnLst>
                              <p:par>
                                <p:cTn id="14" presetID="22" presetClass="entr" presetSubtype="1" fill="hold" grpId="0" nodeType="afterEffect">
                                  <p:stCondLst>
                                    <p:cond delay="0"/>
                                  </p:stCondLst>
                                  <p:childTnLst>
                                    <p:set>
                                      <p:cBhvr>
                                        <p:cTn id="15" dur="1" fill="hold">
                                          <p:stCondLst>
                                            <p:cond delay="0"/>
                                          </p:stCondLst>
                                        </p:cTn>
                                        <p:tgtEl>
                                          <p:spTgt spid="9"/>
                                        </p:tgtEl>
                                        <p:attrNameLst>
                                          <p:attrName>style.visibility</p:attrName>
                                        </p:attrNameLst>
                                      </p:cBhvr>
                                      <p:to>
                                        <p:strVal val="visible"/>
                                      </p:to>
                                    </p:set>
                                    <p:animEffect transition="in" filter="wipe(up)">
                                      <p:cBhvr>
                                        <p:cTn id="16" dur="500"/>
                                        <p:tgtEl>
                                          <p:spTgt spid="9"/>
                                        </p:tgtEl>
                                      </p:cBhvr>
                                    </p:animEffect>
                                  </p:childTnLst>
                                </p:cTn>
                              </p:par>
                            </p:childTnLst>
                          </p:cTn>
                        </p:par>
                        <p:par>
                          <p:cTn id="17" fill="hold">
                            <p:stCondLst>
                              <p:cond delay="1500"/>
                            </p:stCondLst>
                            <p:childTnLst>
                              <p:par>
                                <p:cTn id="18" presetID="2" presetClass="entr" presetSubtype="12" fill="hold" grpId="0" nodeType="afterEffect">
                                  <p:stCondLst>
                                    <p:cond delay="0"/>
                                  </p:stCondLst>
                                  <p:childTnLst>
                                    <p:set>
                                      <p:cBhvr>
                                        <p:cTn id="19" dur="1" fill="hold">
                                          <p:stCondLst>
                                            <p:cond delay="0"/>
                                          </p:stCondLst>
                                        </p:cTn>
                                        <p:tgtEl>
                                          <p:spTgt spid="12"/>
                                        </p:tgtEl>
                                        <p:attrNameLst>
                                          <p:attrName>style.visibility</p:attrName>
                                        </p:attrNameLst>
                                      </p:cBhvr>
                                      <p:to>
                                        <p:strVal val="visible"/>
                                      </p:to>
                                    </p:set>
                                    <p:anim calcmode="lin" valueType="num">
                                      <p:cBhvr additive="base">
                                        <p:cTn id="20" dur="1000" fill="hold"/>
                                        <p:tgtEl>
                                          <p:spTgt spid="12"/>
                                        </p:tgtEl>
                                        <p:attrNameLst>
                                          <p:attrName>ppt_x</p:attrName>
                                        </p:attrNameLst>
                                      </p:cBhvr>
                                      <p:tavLst>
                                        <p:tav tm="0">
                                          <p:val>
                                            <p:strVal val="0-#ppt_w/2"/>
                                          </p:val>
                                        </p:tav>
                                        <p:tav tm="100000">
                                          <p:val>
                                            <p:strVal val="#ppt_x"/>
                                          </p:val>
                                        </p:tav>
                                      </p:tavLst>
                                    </p:anim>
                                    <p:anim calcmode="lin" valueType="num">
                                      <p:cBhvr additive="base">
                                        <p:cTn id="21" dur="1000" fill="hold"/>
                                        <p:tgtEl>
                                          <p:spTgt spid="12"/>
                                        </p:tgtEl>
                                        <p:attrNameLst>
                                          <p:attrName>ppt_y</p:attrName>
                                        </p:attrNameLst>
                                      </p:cBhvr>
                                      <p:tavLst>
                                        <p:tav tm="0">
                                          <p:val>
                                            <p:strVal val="1+#ppt_h/2"/>
                                          </p:val>
                                        </p:tav>
                                        <p:tav tm="100000">
                                          <p:val>
                                            <p:strVal val="#ppt_y"/>
                                          </p:val>
                                        </p:tav>
                                      </p:tavLst>
                                    </p:anim>
                                  </p:childTnLst>
                                </p:cTn>
                              </p:par>
                              <p:par>
                                <p:cTn id="22" presetID="2" presetClass="entr" presetSubtype="1" fill="hold" grpId="0" nodeType="withEffect">
                                  <p:stCondLst>
                                    <p:cond delay="0"/>
                                  </p:stCondLst>
                                  <p:childTnLst>
                                    <p:set>
                                      <p:cBhvr>
                                        <p:cTn id="23" dur="1" fill="hold">
                                          <p:stCondLst>
                                            <p:cond delay="0"/>
                                          </p:stCondLst>
                                        </p:cTn>
                                        <p:tgtEl>
                                          <p:spTgt spid="16"/>
                                        </p:tgtEl>
                                        <p:attrNameLst>
                                          <p:attrName>style.visibility</p:attrName>
                                        </p:attrNameLst>
                                      </p:cBhvr>
                                      <p:to>
                                        <p:strVal val="visible"/>
                                      </p:to>
                                    </p:set>
                                    <p:anim calcmode="lin" valueType="num">
                                      <p:cBhvr additive="base">
                                        <p:cTn id="24" dur="1000" fill="hold"/>
                                        <p:tgtEl>
                                          <p:spTgt spid="16"/>
                                        </p:tgtEl>
                                        <p:attrNameLst>
                                          <p:attrName>ppt_x</p:attrName>
                                        </p:attrNameLst>
                                      </p:cBhvr>
                                      <p:tavLst>
                                        <p:tav tm="0">
                                          <p:val>
                                            <p:strVal val="#ppt_x"/>
                                          </p:val>
                                        </p:tav>
                                        <p:tav tm="100000">
                                          <p:val>
                                            <p:strVal val="#ppt_x"/>
                                          </p:val>
                                        </p:tav>
                                      </p:tavLst>
                                    </p:anim>
                                    <p:anim calcmode="lin" valueType="num">
                                      <p:cBhvr additive="base">
                                        <p:cTn id="25" dur="1000" fill="hold"/>
                                        <p:tgtEl>
                                          <p:spTgt spid="16"/>
                                        </p:tgtEl>
                                        <p:attrNameLst>
                                          <p:attrName>ppt_y</p:attrName>
                                        </p:attrNameLst>
                                      </p:cBhvr>
                                      <p:tavLst>
                                        <p:tav tm="0">
                                          <p:val>
                                            <p:strVal val="0-#ppt_h/2"/>
                                          </p:val>
                                        </p:tav>
                                        <p:tav tm="100000">
                                          <p:val>
                                            <p:strVal val="#ppt_y"/>
                                          </p:val>
                                        </p:tav>
                                      </p:tavLst>
                                    </p:anim>
                                  </p:childTnLst>
                                </p:cTn>
                              </p:par>
                            </p:childTnLst>
                          </p:cTn>
                        </p:par>
                        <p:par>
                          <p:cTn id="26" fill="hold">
                            <p:stCondLst>
                              <p:cond delay="2500"/>
                            </p:stCondLst>
                            <p:childTnLst>
                              <p:par>
                                <p:cTn id="27" presetID="22" presetClass="entr" presetSubtype="8" fill="hold" grpId="0" nodeType="afterEffect">
                                  <p:stCondLst>
                                    <p:cond delay="0"/>
                                  </p:stCondLst>
                                  <p:childTnLst>
                                    <p:set>
                                      <p:cBhvr>
                                        <p:cTn id="28" dur="1" fill="hold">
                                          <p:stCondLst>
                                            <p:cond delay="0"/>
                                          </p:stCondLst>
                                        </p:cTn>
                                        <p:tgtEl>
                                          <p:spTgt spid="6"/>
                                        </p:tgtEl>
                                        <p:attrNameLst>
                                          <p:attrName>style.visibility</p:attrName>
                                        </p:attrNameLst>
                                      </p:cBhvr>
                                      <p:to>
                                        <p:strVal val="visible"/>
                                      </p:to>
                                    </p:set>
                                    <p:animEffect transition="in" filter="wipe(left)">
                                      <p:cBhvr>
                                        <p:cTn id="29"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ldLvl="0" animBg="1"/>
      <p:bldP spid="3" grpId="0" bldLvl="0" animBg="1"/>
      <p:bldP spid="6" grpId="0"/>
      <p:bldP spid="9" grpId="0"/>
      <p:bldP spid="12" grpId="0" bldLvl="0" animBg="1"/>
      <p:bldP spid="16" grpId="0" bldLvl="0" animBg="1"/>
    </p:bldLst>
  </p:timing>
</p:sld>
</file>

<file path=ppt/tags/tag1.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WM_BEAUTIFY_SHAPE_IDENTITY" val="{c849740b-2724-488e-a9ad-bcd156c1d39b}"/>
  <p:tag name="KSO_WM_UNIT_TYPE" val="i"/>
</p:tagLst>
</file>

<file path=ppt/tags/tag10.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11.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12.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13.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14.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15.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16.xml><?xml version="1.0" encoding="utf-8"?>
<p:tagLst xmlns:p="http://schemas.openxmlformats.org/presentationml/2006/main">
  <p:tag name="KSO_WM_UNIT_FILL_FORE_SCHEMECOLOR_INDEX_BRIGHTNESS" val="0"/>
  <p:tag name="KSO_WM_UNIT_FILL_FORE_SCHEMECOLOR_INDEX" val="16"/>
  <p:tag name="KSO_WM_UNIT_FILL_TYPE" val="1"/>
</p:tagLst>
</file>

<file path=ppt/tags/tag17.xml><?xml version="1.0" encoding="utf-8"?>
<p:tagLst xmlns:p="http://schemas.openxmlformats.org/presentationml/2006/main">
  <p:tag name="KSO_WPP_MARK_KEY" val="967a609f-83ac-4ecf-af75-a7bb3377146e"/>
  <p:tag name="COMMONDATA" val="eyJoZGlkIjoiOTRiYWY2ZDYxOTM2OTVmOTUwNjYxNzhkNWNmYTNiNjcifQ=="/>
</p:tagLst>
</file>

<file path=ppt/tags/tag2.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WM_BEAUTIFY_SHAPE_IDENTITY" val="{861e1ca8-5140-4ebb-979f-fa152c8fb128}"/>
  <p:tag name="KSO_WM_UNIT_TYPE" val="i"/>
</p:tagLst>
</file>

<file path=ppt/tags/tag3.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WM_BEAUTIFY_SHAPE_IDENTITY" val="{c849740b-2724-488e-a9ad-bcd156c1d39b}"/>
  <p:tag name="KSO_WM_UNIT_TYPE" val="i"/>
</p:tagLst>
</file>

<file path=ppt/tags/tag4.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WM_BEAUTIFY_SHAPE_IDENTITY" val="{861e1ca8-5140-4ebb-979f-fa152c8fb128}"/>
  <p:tag name="KSO_WM_UNIT_TYPE" val="i"/>
</p:tagLst>
</file>

<file path=ppt/tags/tag5.xml><?xml version="1.0" encoding="utf-8"?>
<p:tagLst xmlns:p="http://schemas.openxmlformats.org/presentationml/2006/main">
  <p:tag name="KSO_WM_UNIT_TEXT_FILL_FORE_SCHEMECOLOR_INDEX_BRIGHTNESS" val="0"/>
  <p:tag name="KSO_WM_UNIT_TEXT_FILL_FORE_SCHEMECOLOR_INDEX" val="2"/>
  <p:tag name="KSO_WM_UNIT_TEXT_FILL_TYPE" val="1"/>
</p:tagLst>
</file>

<file path=ppt/tags/tag6.xml><?xml version="1.0" encoding="utf-8"?>
<p:tagLst xmlns:p="http://schemas.openxmlformats.org/presentationml/2006/main">
  <p:tag name="KSO_WM_UNIT_FILL_FORE_SCHEMECOLOR_INDEX_BRIGHTNESS" val="0"/>
  <p:tag name="KSO_WM_UNIT_FILL_FORE_SCHEMECOLOR_INDEX" val="16"/>
  <p:tag name="KSO_WM_UNIT_FILL_TYPE" val="1"/>
  <p:tag name="KSO_WM_UNIT_TEXT_FILL_FORE_SCHEMECOLOR_INDEX_BRIGHTNESS" val="0"/>
  <p:tag name="KSO_WM_UNIT_TEXT_FILL_FORE_SCHEMECOLOR_INDEX" val="2"/>
  <p:tag name="KSO_WM_UNIT_TEXT_FILL_TYPE" val="1"/>
</p:tagLst>
</file>

<file path=ppt/tags/tag7.xml><?xml version="1.0" encoding="utf-8"?>
<p:tagLst xmlns:p="http://schemas.openxmlformats.org/presentationml/2006/main">
  <p:tag name="KSO_WM_UNIT_TEXT_FILL_FORE_SCHEMECOLOR_INDEX_BRIGHTNESS" val="-0.75"/>
  <p:tag name="KSO_WM_UNIT_TEXT_FILL_FORE_SCHEMECOLOR_INDEX" val="16"/>
  <p:tag name="KSO_WM_UNIT_TEXT_FILL_TYPE" val="1"/>
</p:tagLst>
</file>

<file path=ppt/tags/tag8.xml><?xml version="1.0" encoding="utf-8"?>
<p:tagLst xmlns:p="http://schemas.openxmlformats.org/presentationml/2006/main">
  <p:tag name="KSO_WM_UNIT_FILL_FORE_SCHEMECOLOR_INDEX_BRIGHTNESS" val="-0.15"/>
  <p:tag name="KSO_WM_UNIT_FILL_FORE_SCHEMECOLOR_INDEX" val="14"/>
  <p:tag name="KSO_WM_UNIT_FILL_TYPE" val="1"/>
  <p:tag name="KSO_WM_UNIT_TEXT_FILL_FORE_SCHEMECOLOR_INDEX_BRIGHTNESS" val="-0.5"/>
  <p:tag name="KSO_WM_UNIT_TEXT_FILL_FORE_SCHEMECOLOR_INDEX" val="14"/>
  <p:tag name="KSO_WM_UNIT_TEXT_FILL_TYPE" val="1"/>
</p:tagLst>
</file>

<file path=ppt/tags/tag9.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heme/theme1.xml><?xml version="1.0" encoding="utf-8"?>
<a:theme xmlns:a="http://schemas.openxmlformats.org/drawingml/2006/main" name="第一PPT，www.1ppt.com">
  <a:themeElements>
    <a:clrScheme name="自定义 2">
      <a:dk1>
        <a:sysClr val="windowText" lastClr="000000"/>
      </a:dk1>
      <a:lt1>
        <a:sysClr val="window" lastClr="FFFFFF"/>
      </a:lt1>
      <a:dk2>
        <a:srgbClr val="17406D"/>
      </a:dk2>
      <a:lt2>
        <a:srgbClr val="DBEFF9"/>
      </a:lt2>
      <a:accent1>
        <a:srgbClr val="43536A"/>
      </a:accent1>
      <a:accent2>
        <a:srgbClr val="7F7F7F"/>
      </a:accent2>
      <a:accent3>
        <a:srgbClr val="43536A"/>
      </a:accent3>
      <a:accent4>
        <a:srgbClr val="7F7F7F"/>
      </a:accent4>
      <a:accent5>
        <a:srgbClr val="43536A"/>
      </a:accent5>
      <a:accent6>
        <a:srgbClr val="7F7F7F"/>
      </a:accent6>
      <a:hlink>
        <a:srgbClr val="F49100"/>
      </a:hlink>
      <a:folHlink>
        <a:srgbClr val="85DFD0"/>
      </a:folHlink>
    </a:clrScheme>
    <a:fontScheme name="qb0g2jkz">
      <a:majorFont>
        <a:latin typeface="Arial"/>
        <a:ea typeface="微软雅黑"/>
        <a:cs typeface=""/>
      </a:majorFont>
      <a:minorFont>
        <a:latin typeface="Arial"/>
        <a:ea typeface="微软雅黑"/>
        <a:cs typeface=""/>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第一PPT，www.1ppt.com">
  <a:themeElements>
    <a:clrScheme name="">
      <a:dk1>
        <a:srgbClr val="000000"/>
      </a:dk1>
      <a:lt1>
        <a:srgbClr val="FFFFFF"/>
      </a:lt1>
      <a:dk2>
        <a:srgbClr val="E8EEF2"/>
      </a:dk2>
      <a:lt2>
        <a:srgbClr val="F9FAFB"/>
      </a:lt2>
      <a:accent1>
        <a:srgbClr val="2B4663"/>
      </a:accent1>
      <a:accent2>
        <a:srgbClr val="5C7885"/>
      </a:accent2>
      <a:accent3>
        <a:srgbClr val="94ACBC"/>
      </a:accent3>
      <a:accent4>
        <a:srgbClr val="B9CAE1"/>
      </a:accent4>
      <a:accent5>
        <a:srgbClr val="97ABBD"/>
      </a:accent5>
      <a:accent6>
        <a:srgbClr val="3B606F"/>
      </a:accent6>
      <a:hlink>
        <a:srgbClr val="5FCBFB"/>
      </a:hlink>
      <a:folHlink>
        <a:srgbClr val="B759BC"/>
      </a:folHlink>
    </a:clrScheme>
    <a:fontScheme name="qb0g2jkz">
      <a:majorFont>
        <a:latin typeface="Arial"/>
        <a:ea typeface="微软雅黑"/>
        <a:cs typeface=""/>
      </a:majorFont>
      <a:minorFont>
        <a:latin typeface="Arial"/>
        <a:ea typeface="微软雅黑"/>
        <a:cs typeface=""/>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643</Words>
  <Application>WPS 演示</Application>
  <PresentationFormat>宽屏</PresentationFormat>
  <Paragraphs>38</Paragraphs>
  <Slides>5</Slides>
  <Notes>2</Notes>
  <HiddenSlides>0</HiddenSlides>
  <MMClips>0</MMClips>
  <ScaleCrop>false</ScaleCrop>
  <HeadingPairs>
    <vt:vector size="6" baseType="variant">
      <vt:variant>
        <vt:lpstr>已用的字体</vt:lpstr>
      </vt:variant>
      <vt:variant>
        <vt:i4>13</vt:i4>
      </vt:variant>
      <vt:variant>
        <vt:lpstr>主题</vt:lpstr>
      </vt:variant>
      <vt:variant>
        <vt:i4>2</vt:i4>
      </vt:variant>
      <vt:variant>
        <vt:lpstr>幻灯片标题</vt:lpstr>
      </vt:variant>
      <vt:variant>
        <vt:i4>5</vt:i4>
      </vt:variant>
    </vt:vector>
  </HeadingPairs>
  <TitlesOfParts>
    <vt:vector size="20" baseType="lpstr">
      <vt:lpstr>Arial</vt:lpstr>
      <vt:lpstr>宋体</vt:lpstr>
      <vt:lpstr>Wingdings</vt:lpstr>
      <vt:lpstr>Calibri</vt:lpstr>
      <vt:lpstr>Agency FB</vt:lpstr>
      <vt:lpstr>Trebuchet MS</vt:lpstr>
      <vt:lpstr>方正正黑简体</vt:lpstr>
      <vt:lpstr>黑体</vt:lpstr>
      <vt:lpstr>Calibri</vt:lpstr>
      <vt:lpstr>微软雅黑</vt:lpstr>
      <vt:lpstr>Times New Roman</vt:lpstr>
      <vt:lpstr>Arial Unicode MS</vt:lpstr>
      <vt:lpstr>等线</vt:lpstr>
      <vt:lpstr>第一PPT，www.1ppt.com</vt:lpstr>
      <vt:lpstr>1_第一PPT，www.1ppt.com</vt:lpstr>
      <vt:lpstr>PowerPoint 演示文稿</vt:lpstr>
      <vt:lpstr>互联网保险的特征</vt:lpstr>
      <vt:lpstr>互联网保险的特征</vt:lpstr>
      <vt:lpstr>互联网保险的特征</vt:lpstr>
      <vt:lpstr>PowerPoint 演示文稿</vt:lpstr>
    </vt:vector>
  </TitlesOfParts>
  <Company>第一PPT，www.1ppt.com</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欧美商务</dc:title>
  <dc:creator>第一PPT</dc:creator>
  <cp:keywords>www.1ppt.com</cp:keywords>
  <dc:description>www.1ppt.com</dc:description>
  <cp:lastModifiedBy>小刘</cp:lastModifiedBy>
  <cp:revision>271</cp:revision>
  <dcterms:created xsi:type="dcterms:W3CDTF">2017-03-04T06:55:00Z</dcterms:created>
  <dcterms:modified xsi:type="dcterms:W3CDTF">2023-06-08T03:34:05Z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D58E132436F04317B341A363B72BD164</vt:lpwstr>
  </property>
  <property fmtid="{D5CDD505-2E9C-101B-9397-08002B2CF9AE}" pid="3" name="KSOProductBuildVer">
    <vt:lpwstr>2052-11.1.0.14309</vt:lpwstr>
  </property>
</Properties>
</file>