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Masters/slideMaster13.xml" ContentType="application/vnd.openxmlformats-officedocument.presentationml.slideMaster+xml"/>
  <Override PartName="/ppt/slideMasters/slideMaster14.xml" ContentType="application/vnd.openxmlformats-officedocument.presentationml.slideMaster+xml"/>
  <Override PartName="/ppt/slideMasters/slideMaster15.xml" ContentType="application/vnd.openxmlformats-officedocument.presentationml.slideMaster+xml"/>
  <Override PartName="/ppt/slideMasters/slideMaster16.xml" ContentType="application/vnd.openxmlformats-officedocument.presentationml.slideMaster+xml"/>
  <Override PartName="/ppt/slideMasters/slideMaster17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10.xml" ContentType="application/vnd.openxmlformats-officedocument.theme+xml"/>
  <Override PartName="/ppt/theme/theme11.xml" ContentType="application/vnd.openxmlformats-officedocument.theme+xml"/>
  <Override PartName="/ppt/theme/theme12.xml" ContentType="application/vnd.openxmlformats-officedocument.theme+xml"/>
  <Override PartName="/ppt/theme/theme13.xml" ContentType="application/vnd.openxmlformats-officedocument.theme+xml"/>
  <Override PartName="/ppt/theme/theme14.xml" ContentType="application/vnd.openxmlformats-officedocument.theme+xml"/>
  <Override PartName="/ppt/theme/theme15.xml" ContentType="application/vnd.openxmlformats-officedocument.theme+xml"/>
  <Override PartName="/ppt/theme/theme16.xml" ContentType="application/vnd.openxmlformats-officedocument.theme+xml"/>
  <Override PartName="/ppt/theme/theme17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theme/theme7.xml" ContentType="application/vnd.openxmlformats-officedocument.theme+xml"/>
  <Override PartName="/ppt/theme/theme8.xml" ContentType="application/vnd.openxmlformats-officedocument.theme+xml"/>
  <Override PartName="/ppt/theme/theme9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0" r:id="rId3"/>
    <p:sldMasterId id="2147483662" r:id="rId4"/>
    <p:sldMasterId id="2147483664" r:id="rId5"/>
    <p:sldMasterId id="2147483666" r:id="rId6"/>
    <p:sldMasterId id="2147483668" r:id="rId7"/>
    <p:sldMasterId id="2147483670" r:id="rId8"/>
    <p:sldMasterId id="2147483672" r:id="rId9"/>
    <p:sldMasterId id="2147483674" r:id="rId10"/>
    <p:sldMasterId id="2147483676" r:id="rId11"/>
    <p:sldMasterId id="2147483678" r:id="rId12"/>
    <p:sldMasterId id="2147483680" r:id="rId13"/>
    <p:sldMasterId id="2147483682" r:id="rId14"/>
    <p:sldMasterId id="2147483684" r:id="rId15"/>
    <p:sldMasterId id="2147483686" r:id="rId16"/>
    <p:sldMasterId id="2147483688" r:id="rId17"/>
    <p:sldMasterId id="2147483690" r:id="rId18"/>
  </p:sldMasterIdLst>
  <p:sldIdLst>
    <p:sldId id="262" r:id="rId19"/>
    <p:sldId id="265" r:id="rId20"/>
    <p:sldId id="268" r:id="rId21"/>
    <p:sldId id="271" r:id="rId22"/>
    <p:sldId id="274" r:id="rId23"/>
    <p:sldId id="277" r:id="rId24"/>
    <p:sldId id="280" r:id="rId25"/>
    <p:sldId id="283" r:id="rId26"/>
    <p:sldId id="286" r:id="rId27"/>
    <p:sldId id="289" r:id="rId28"/>
    <p:sldId id="292" r:id="rId29"/>
    <p:sldId id="295" r:id="rId30"/>
    <p:sldId id="298" r:id="rId31"/>
    <p:sldId id="301" r:id="rId32"/>
    <p:sldId id="304" r:id="rId33"/>
    <p:sldId id="307" r:id="rId3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" d="1"/>
          <a:sy n="1" d="1"/>
        </p:scale>
        <p:origin x="0" y="0"/>
      </p:cViewPr>
      <p:guideLst/>
    </p:cSldViewPr>
  </p:slideViewPr>
  <p:notesViewPr>
    <p:cSldViewPr>
      <p:cViewPr>
        <p:scale>
          <a:sx n="1" d="1"/>
          <a:sy n="1" d="1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Master" Target="slideMasters/slideMaster8.xml"/><Relationship Id="rId8" Type="http://schemas.openxmlformats.org/officeDocument/2006/relationships/slideMaster" Target="slideMasters/slideMaster7.xml"/><Relationship Id="rId7" Type="http://schemas.openxmlformats.org/officeDocument/2006/relationships/slideMaster" Target="slideMasters/slideMaster6.xml"/><Relationship Id="rId6" Type="http://schemas.openxmlformats.org/officeDocument/2006/relationships/slideMaster" Target="slideMasters/slideMaster5.xml"/><Relationship Id="rId5" Type="http://schemas.openxmlformats.org/officeDocument/2006/relationships/slideMaster" Target="slideMasters/slideMaster4.xml"/><Relationship Id="rId4" Type="http://schemas.openxmlformats.org/officeDocument/2006/relationships/slideMaster" Target="slideMasters/slideMaster3.xml"/><Relationship Id="rId37" Type="http://schemas.openxmlformats.org/officeDocument/2006/relationships/tableStyles" Target="tableStyles.xml"/><Relationship Id="rId36" Type="http://schemas.openxmlformats.org/officeDocument/2006/relationships/viewProps" Target="viewProps.xml"/><Relationship Id="rId35" Type="http://schemas.openxmlformats.org/officeDocument/2006/relationships/presProps" Target="presProps.xml"/><Relationship Id="rId34" Type="http://schemas.openxmlformats.org/officeDocument/2006/relationships/slide" Target="slides/slide16.xml"/><Relationship Id="rId33" Type="http://schemas.openxmlformats.org/officeDocument/2006/relationships/slide" Target="slides/slide15.xml"/><Relationship Id="rId32" Type="http://schemas.openxmlformats.org/officeDocument/2006/relationships/slide" Target="slides/slide14.xml"/><Relationship Id="rId31" Type="http://schemas.openxmlformats.org/officeDocument/2006/relationships/slide" Target="slides/slide13.xml"/><Relationship Id="rId30" Type="http://schemas.openxmlformats.org/officeDocument/2006/relationships/slide" Target="slides/slide12.xml"/><Relationship Id="rId3" Type="http://schemas.openxmlformats.org/officeDocument/2006/relationships/slideMaster" Target="slideMasters/slideMaster2.xml"/><Relationship Id="rId29" Type="http://schemas.openxmlformats.org/officeDocument/2006/relationships/slide" Target="slides/slide11.xml"/><Relationship Id="rId28" Type="http://schemas.openxmlformats.org/officeDocument/2006/relationships/slide" Target="slides/slide10.xml"/><Relationship Id="rId27" Type="http://schemas.openxmlformats.org/officeDocument/2006/relationships/slide" Target="slides/slide9.xml"/><Relationship Id="rId26" Type="http://schemas.openxmlformats.org/officeDocument/2006/relationships/slide" Target="slides/slide8.xml"/><Relationship Id="rId25" Type="http://schemas.openxmlformats.org/officeDocument/2006/relationships/slide" Target="slides/slide7.xml"/><Relationship Id="rId24" Type="http://schemas.openxmlformats.org/officeDocument/2006/relationships/slide" Target="slides/slide6.xml"/><Relationship Id="rId23" Type="http://schemas.openxmlformats.org/officeDocument/2006/relationships/slide" Target="slides/slide5.xml"/><Relationship Id="rId22" Type="http://schemas.openxmlformats.org/officeDocument/2006/relationships/slide" Target="slides/slide4.xml"/><Relationship Id="rId21" Type="http://schemas.openxmlformats.org/officeDocument/2006/relationships/slide" Target="slides/slide3.xml"/><Relationship Id="rId20" Type="http://schemas.openxmlformats.org/officeDocument/2006/relationships/slide" Target="slides/slide2.xml"/><Relationship Id="rId2" Type="http://schemas.openxmlformats.org/officeDocument/2006/relationships/theme" Target="theme/theme1.xml"/><Relationship Id="rId19" Type="http://schemas.openxmlformats.org/officeDocument/2006/relationships/slide" Target="slides/slide1.xml"/><Relationship Id="rId18" Type="http://schemas.openxmlformats.org/officeDocument/2006/relationships/slideMaster" Target="slideMasters/slideMaster17.xml"/><Relationship Id="rId17" Type="http://schemas.openxmlformats.org/officeDocument/2006/relationships/slideMaster" Target="slideMasters/slideMaster16.xml"/><Relationship Id="rId16" Type="http://schemas.openxmlformats.org/officeDocument/2006/relationships/slideMaster" Target="slideMasters/slideMaster15.xml"/><Relationship Id="rId15" Type="http://schemas.openxmlformats.org/officeDocument/2006/relationships/slideMaster" Target="slideMasters/slideMaster14.xml"/><Relationship Id="rId14" Type="http://schemas.openxmlformats.org/officeDocument/2006/relationships/slideMaster" Target="slideMasters/slideMaster13.xml"/><Relationship Id="rId13" Type="http://schemas.openxmlformats.org/officeDocument/2006/relationships/slideMaster" Target="slideMasters/slideMaster12.xml"/><Relationship Id="rId12" Type="http://schemas.openxmlformats.org/officeDocument/2006/relationships/slideMaster" Target="slideMasters/slideMaster11.xml"/><Relationship Id="rId11" Type="http://schemas.openxmlformats.org/officeDocument/2006/relationships/slideMaster" Target="slideMasters/slideMaster10.xml"/><Relationship Id="rId10" Type="http://schemas.openxmlformats.org/officeDocument/2006/relationships/slideMaster" Target="slideMasters/slideMaster9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748B3E31-8BE2-4F0A-AC4F-A931D820DE8F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1E796565-1333-4E92-BD88-460A1A64641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/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31EDC45F-E495-4174-AC5E-597469B9B065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smtClean="0"/>
              <a:t>Title</a:t>
            </a:r>
            <a:endParaRPr lang="en-US"/>
          </a:p>
        </p:txBody>
      </p:sp>
      <p:sp>
        <p:nvSpPr>
          <p:cNvPr id="3" name="Text 2"/>
          <p:cNvSpPr>
            <a:spLocks noGrp="1"/>
          </p:cNvSpPr>
          <p:nvPr>
            <p:ph type="body" idx="1" hasCustomPrompt="1"/>
          </p:nvPr>
        </p:nvSpPr>
        <p:spPr/>
        <p:txBody>
          <a:bodyPr/>
          <a:lstStyle/>
          <a:p>
            <a:pPr lvl="0"/>
            <a:r>
              <a:rPr lang="en-US" smtClean="0"/>
              <a:t>Text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525B2-4347-4F72-BAF7-76B19438D329}" type="datetimeFigureOut">
              <a:rPr lang="en-US" smtClean="0"/>
            </a:fld>
            <a:endParaRPr lang="en-US"/>
          </a:p>
        </p:txBody>
      </p:sp>
      <p:sp>
        <p:nvSpPr>
          <p:cNvPr id="5" name="Foo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073CC-40D5-4B23-8DF0-9BD0A0C12F2C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smtClean="0"/>
              <a:t>Title</a:t>
            </a:r>
            <a:endParaRPr lang="en-US"/>
          </a:p>
        </p:txBody>
      </p:sp>
      <p:sp>
        <p:nvSpPr>
          <p:cNvPr id="3" name="Text 2"/>
          <p:cNvSpPr>
            <a:spLocks noGrp="1"/>
          </p:cNvSpPr>
          <p:nvPr>
            <p:ph type="body" idx="1" hasCustomPrompt="1"/>
          </p:nvPr>
        </p:nvSpPr>
        <p:spPr/>
        <p:txBody>
          <a:bodyPr/>
          <a:lstStyle/>
          <a:p>
            <a:pPr lvl="0"/>
            <a:r>
              <a:rPr lang="en-US" smtClean="0"/>
              <a:t>Text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525B2-4347-4F72-BAF7-76B19438D329}" type="datetimeFigureOut">
              <a:rPr lang="en-US" smtClean="0"/>
            </a:fld>
            <a:endParaRPr lang="en-US"/>
          </a:p>
        </p:txBody>
      </p:sp>
      <p:sp>
        <p:nvSpPr>
          <p:cNvPr id="5" name="Foo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073CC-40D5-4B23-8DF0-9BD0A0C12F2C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smtClean="0"/>
              <a:t>Title</a:t>
            </a:r>
            <a:endParaRPr lang="en-US"/>
          </a:p>
        </p:txBody>
      </p:sp>
      <p:sp>
        <p:nvSpPr>
          <p:cNvPr id="3" name="Text 2"/>
          <p:cNvSpPr>
            <a:spLocks noGrp="1"/>
          </p:cNvSpPr>
          <p:nvPr>
            <p:ph type="body" idx="1" hasCustomPrompt="1"/>
          </p:nvPr>
        </p:nvSpPr>
        <p:spPr/>
        <p:txBody>
          <a:bodyPr/>
          <a:lstStyle/>
          <a:p>
            <a:pPr lvl="0"/>
            <a:r>
              <a:rPr lang="en-US" smtClean="0"/>
              <a:t>Text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525B2-4347-4F72-BAF7-76B19438D329}" type="datetimeFigureOut">
              <a:rPr lang="en-US" smtClean="0"/>
            </a:fld>
            <a:endParaRPr lang="en-US"/>
          </a:p>
        </p:txBody>
      </p:sp>
      <p:sp>
        <p:nvSpPr>
          <p:cNvPr id="5" name="Foo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073CC-40D5-4B23-8DF0-9BD0A0C12F2C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smtClean="0"/>
              <a:t>Title</a:t>
            </a:r>
            <a:endParaRPr lang="en-US"/>
          </a:p>
        </p:txBody>
      </p:sp>
      <p:sp>
        <p:nvSpPr>
          <p:cNvPr id="3" name="Text 2"/>
          <p:cNvSpPr>
            <a:spLocks noGrp="1"/>
          </p:cNvSpPr>
          <p:nvPr>
            <p:ph type="body" idx="1" hasCustomPrompt="1"/>
          </p:nvPr>
        </p:nvSpPr>
        <p:spPr/>
        <p:txBody>
          <a:bodyPr/>
          <a:lstStyle/>
          <a:p>
            <a:pPr lvl="0"/>
            <a:r>
              <a:rPr lang="en-US" smtClean="0"/>
              <a:t>Text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525B2-4347-4F72-BAF7-76B19438D329}" type="datetimeFigureOut">
              <a:rPr lang="en-US" smtClean="0"/>
            </a:fld>
            <a:endParaRPr lang="en-US"/>
          </a:p>
        </p:txBody>
      </p:sp>
      <p:sp>
        <p:nvSpPr>
          <p:cNvPr id="5" name="Foo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073CC-40D5-4B23-8DF0-9BD0A0C12F2C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smtClean="0"/>
              <a:t>Title</a:t>
            </a:r>
            <a:endParaRPr lang="en-US"/>
          </a:p>
        </p:txBody>
      </p:sp>
      <p:sp>
        <p:nvSpPr>
          <p:cNvPr id="3" name="Text 2"/>
          <p:cNvSpPr>
            <a:spLocks noGrp="1"/>
          </p:cNvSpPr>
          <p:nvPr>
            <p:ph type="body" idx="1" hasCustomPrompt="1"/>
          </p:nvPr>
        </p:nvSpPr>
        <p:spPr/>
        <p:txBody>
          <a:bodyPr/>
          <a:lstStyle/>
          <a:p>
            <a:pPr lvl="0"/>
            <a:r>
              <a:rPr lang="en-US" smtClean="0"/>
              <a:t>Text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525B2-4347-4F72-BAF7-76B19438D329}" type="datetimeFigureOut">
              <a:rPr lang="en-US" smtClean="0"/>
            </a:fld>
            <a:endParaRPr lang="en-US"/>
          </a:p>
        </p:txBody>
      </p:sp>
      <p:sp>
        <p:nvSpPr>
          <p:cNvPr id="5" name="Foo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073CC-40D5-4B23-8DF0-9BD0A0C12F2C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smtClean="0"/>
              <a:t>Title</a:t>
            </a:r>
            <a:endParaRPr lang="en-US"/>
          </a:p>
        </p:txBody>
      </p:sp>
      <p:sp>
        <p:nvSpPr>
          <p:cNvPr id="3" name="Text 2"/>
          <p:cNvSpPr>
            <a:spLocks noGrp="1"/>
          </p:cNvSpPr>
          <p:nvPr>
            <p:ph type="body" idx="1" hasCustomPrompt="1"/>
          </p:nvPr>
        </p:nvSpPr>
        <p:spPr/>
        <p:txBody>
          <a:bodyPr/>
          <a:lstStyle/>
          <a:p>
            <a:pPr lvl="0"/>
            <a:r>
              <a:rPr lang="en-US" smtClean="0"/>
              <a:t>Text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525B2-4347-4F72-BAF7-76B19438D329}" type="datetimeFigureOut">
              <a:rPr lang="en-US" smtClean="0"/>
            </a:fld>
            <a:endParaRPr lang="en-US"/>
          </a:p>
        </p:txBody>
      </p:sp>
      <p:sp>
        <p:nvSpPr>
          <p:cNvPr id="5" name="Foo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073CC-40D5-4B23-8DF0-9BD0A0C12F2C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smtClean="0"/>
              <a:t>Title</a:t>
            </a:r>
            <a:endParaRPr lang="en-US"/>
          </a:p>
        </p:txBody>
      </p:sp>
      <p:sp>
        <p:nvSpPr>
          <p:cNvPr id="3" name="Text 2"/>
          <p:cNvSpPr>
            <a:spLocks noGrp="1"/>
          </p:cNvSpPr>
          <p:nvPr>
            <p:ph type="body" idx="1" hasCustomPrompt="1"/>
          </p:nvPr>
        </p:nvSpPr>
        <p:spPr/>
        <p:txBody>
          <a:bodyPr/>
          <a:lstStyle/>
          <a:p>
            <a:pPr lvl="0"/>
            <a:r>
              <a:rPr lang="en-US" smtClean="0"/>
              <a:t>Text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525B2-4347-4F72-BAF7-76B19438D329}" type="datetimeFigureOut">
              <a:rPr lang="en-US" smtClean="0"/>
            </a:fld>
            <a:endParaRPr lang="en-US"/>
          </a:p>
        </p:txBody>
      </p:sp>
      <p:sp>
        <p:nvSpPr>
          <p:cNvPr id="5" name="Foo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073CC-40D5-4B23-8DF0-9BD0A0C12F2C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smtClean="0"/>
              <a:t>Title</a:t>
            </a:r>
            <a:endParaRPr lang="en-US"/>
          </a:p>
        </p:txBody>
      </p:sp>
      <p:sp>
        <p:nvSpPr>
          <p:cNvPr id="3" name="Text 2"/>
          <p:cNvSpPr>
            <a:spLocks noGrp="1"/>
          </p:cNvSpPr>
          <p:nvPr>
            <p:ph type="body" idx="1" hasCustomPrompt="1"/>
          </p:nvPr>
        </p:nvSpPr>
        <p:spPr/>
        <p:txBody>
          <a:bodyPr/>
          <a:lstStyle/>
          <a:p>
            <a:pPr lvl="0"/>
            <a:r>
              <a:rPr lang="en-US" smtClean="0"/>
              <a:t>Text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525B2-4347-4F72-BAF7-76B19438D329}" type="datetimeFigureOut">
              <a:rPr lang="en-US" smtClean="0"/>
            </a:fld>
            <a:endParaRPr lang="en-US"/>
          </a:p>
        </p:txBody>
      </p:sp>
      <p:sp>
        <p:nvSpPr>
          <p:cNvPr id="5" name="Foo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073CC-40D5-4B23-8DF0-9BD0A0C12F2C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66E2E816-CE18-4B87-9D30-689833BDDBD1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smtClean="0"/>
              <a:t>Title</a:t>
            </a:r>
            <a:endParaRPr lang="en-US"/>
          </a:p>
        </p:txBody>
      </p:sp>
      <p:sp>
        <p:nvSpPr>
          <p:cNvPr id="3" name="Text 2"/>
          <p:cNvSpPr>
            <a:spLocks noGrp="1"/>
          </p:cNvSpPr>
          <p:nvPr>
            <p:ph type="body" idx="1" hasCustomPrompt="1"/>
          </p:nvPr>
        </p:nvSpPr>
        <p:spPr/>
        <p:txBody>
          <a:bodyPr/>
          <a:lstStyle/>
          <a:p>
            <a:pPr lvl="0"/>
            <a:r>
              <a:rPr lang="en-US" smtClean="0"/>
              <a:t>Text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525B2-4347-4F72-BAF7-76B19438D329}" type="datetimeFigureOut">
              <a:rPr lang="en-US" smtClean="0"/>
            </a:fld>
            <a:endParaRPr lang="en-US"/>
          </a:p>
        </p:txBody>
      </p:sp>
      <p:sp>
        <p:nvSpPr>
          <p:cNvPr id="5" name="Foo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073CC-40D5-4B23-8DF0-9BD0A0C12F2C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smtClean="0"/>
              <a:t>Title</a:t>
            </a:r>
            <a:endParaRPr lang="en-US"/>
          </a:p>
        </p:txBody>
      </p:sp>
      <p:sp>
        <p:nvSpPr>
          <p:cNvPr id="3" name="Text 2"/>
          <p:cNvSpPr>
            <a:spLocks noGrp="1"/>
          </p:cNvSpPr>
          <p:nvPr>
            <p:ph type="body" idx="1" hasCustomPrompt="1"/>
          </p:nvPr>
        </p:nvSpPr>
        <p:spPr/>
        <p:txBody>
          <a:bodyPr/>
          <a:lstStyle/>
          <a:p>
            <a:pPr lvl="0"/>
            <a:r>
              <a:rPr lang="en-US" smtClean="0"/>
              <a:t>Text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525B2-4347-4F72-BAF7-76B19438D329}" type="datetimeFigureOut">
              <a:rPr lang="en-US" smtClean="0"/>
            </a:fld>
            <a:endParaRPr lang="en-US"/>
          </a:p>
        </p:txBody>
      </p:sp>
      <p:sp>
        <p:nvSpPr>
          <p:cNvPr id="5" name="Foo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073CC-40D5-4B23-8DF0-9BD0A0C12F2C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smtClean="0"/>
              <a:t>Title</a:t>
            </a:r>
            <a:endParaRPr lang="en-US"/>
          </a:p>
        </p:txBody>
      </p:sp>
      <p:sp>
        <p:nvSpPr>
          <p:cNvPr id="3" name="Text 2"/>
          <p:cNvSpPr>
            <a:spLocks noGrp="1"/>
          </p:cNvSpPr>
          <p:nvPr>
            <p:ph type="body" idx="1" hasCustomPrompt="1"/>
          </p:nvPr>
        </p:nvSpPr>
        <p:spPr/>
        <p:txBody>
          <a:bodyPr/>
          <a:lstStyle/>
          <a:p>
            <a:pPr lvl="0"/>
            <a:r>
              <a:rPr lang="en-US" smtClean="0"/>
              <a:t>Text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525B2-4347-4F72-BAF7-76B19438D329}" type="datetimeFigureOut">
              <a:rPr lang="en-US" smtClean="0"/>
            </a:fld>
            <a:endParaRPr lang="en-US"/>
          </a:p>
        </p:txBody>
      </p:sp>
      <p:sp>
        <p:nvSpPr>
          <p:cNvPr id="5" name="Foo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073CC-40D5-4B23-8DF0-9BD0A0C12F2C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smtClean="0"/>
              <a:t>Title</a:t>
            </a:r>
            <a:endParaRPr lang="en-US"/>
          </a:p>
        </p:txBody>
      </p:sp>
      <p:sp>
        <p:nvSpPr>
          <p:cNvPr id="3" name="Text 2"/>
          <p:cNvSpPr>
            <a:spLocks noGrp="1"/>
          </p:cNvSpPr>
          <p:nvPr>
            <p:ph type="body" idx="1" hasCustomPrompt="1"/>
          </p:nvPr>
        </p:nvSpPr>
        <p:spPr/>
        <p:txBody>
          <a:bodyPr/>
          <a:lstStyle/>
          <a:p>
            <a:pPr lvl="0"/>
            <a:r>
              <a:rPr lang="en-US" smtClean="0"/>
              <a:t>Text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525B2-4347-4F72-BAF7-76B19438D329}" type="datetimeFigureOut">
              <a:rPr lang="en-US" smtClean="0"/>
            </a:fld>
            <a:endParaRPr lang="en-US"/>
          </a:p>
        </p:txBody>
      </p:sp>
      <p:sp>
        <p:nvSpPr>
          <p:cNvPr id="5" name="Foo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073CC-40D5-4B23-8DF0-9BD0A0C12F2C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smtClean="0"/>
              <a:t>Title</a:t>
            </a:r>
            <a:endParaRPr lang="en-US"/>
          </a:p>
        </p:txBody>
      </p:sp>
      <p:sp>
        <p:nvSpPr>
          <p:cNvPr id="3" name="Text 2"/>
          <p:cNvSpPr>
            <a:spLocks noGrp="1"/>
          </p:cNvSpPr>
          <p:nvPr>
            <p:ph type="body" idx="1" hasCustomPrompt="1"/>
          </p:nvPr>
        </p:nvSpPr>
        <p:spPr/>
        <p:txBody>
          <a:bodyPr/>
          <a:lstStyle/>
          <a:p>
            <a:pPr lvl="0"/>
            <a:r>
              <a:rPr lang="en-US" smtClean="0"/>
              <a:t>Text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525B2-4347-4F72-BAF7-76B19438D329}" type="datetimeFigureOut">
              <a:rPr lang="en-US" smtClean="0"/>
            </a:fld>
            <a:endParaRPr lang="en-US"/>
          </a:p>
        </p:txBody>
      </p:sp>
      <p:sp>
        <p:nvSpPr>
          <p:cNvPr id="5" name="Foo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073CC-40D5-4B23-8DF0-9BD0A0C12F2C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smtClean="0"/>
              <a:t>Title</a:t>
            </a:r>
            <a:endParaRPr lang="en-US"/>
          </a:p>
        </p:txBody>
      </p:sp>
      <p:sp>
        <p:nvSpPr>
          <p:cNvPr id="3" name="Text 2"/>
          <p:cNvSpPr>
            <a:spLocks noGrp="1"/>
          </p:cNvSpPr>
          <p:nvPr>
            <p:ph type="body" idx="1" hasCustomPrompt="1"/>
          </p:nvPr>
        </p:nvSpPr>
        <p:spPr/>
        <p:txBody>
          <a:bodyPr/>
          <a:lstStyle/>
          <a:p>
            <a:pPr lvl="0"/>
            <a:r>
              <a:rPr lang="en-US" smtClean="0"/>
              <a:t>Text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525B2-4347-4F72-BAF7-76B19438D329}" type="datetimeFigureOut">
              <a:rPr lang="en-US" smtClean="0"/>
            </a:fld>
            <a:endParaRPr lang="en-US"/>
          </a:p>
        </p:txBody>
      </p:sp>
      <p:sp>
        <p:nvSpPr>
          <p:cNvPr id="5" name="Foo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073CC-40D5-4B23-8DF0-9BD0A0C12F2C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smtClean="0"/>
              <a:t>Title</a:t>
            </a:r>
            <a:endParaRPr lang="en-US"/>
          </a:p>
        </p:txBody>
      </p:sp>
      <p:sp>
        <p:nvSpPr>
          <p:cNvPr id="3" name="Text 2"/>
          <p:cNvSpPr>
            <a:spLocks noGrp="1"/>
          </p:cNvSpPr>
          <p:nvPr>
            <p:ph type="body" idx="1" hasCustomPrompt="1"/>
          </p:nvPr>
        </p:nvSpPr>
        <p:spPr/>
        <p:txBody>
          <a:bodyPr/>
          <a:lstStyle/>
          <a:p>
            <a:pPr lvl="0"/>
            <a:r>
              <a:rPr lang="en-US" smtClean="0"/>
              <a:t>Text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525B2-4347-4F72-BAF7-76B19438D329}" type="datetimeFigureOut">
              <a:rPr lang="en-US" smtClean="0"/>
            </a:fld>
            <a:endParaRPr lang="en-US"/>
          </a:p>
        </p:txBody>
      </p:sp>
      <p:sp>
        <p:nvSpPr>
          <p:cNvPr id="5" name="Foo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073CC-40D5-4B23-8DF0-9BD0A0C12F2C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smtClean="0"/>
              <a:t>Title</a:t>
            </a:r>
            <a:endParaRPr lang="en-US"/>
          </a:p>
        </p:txBody>
      </p:sp>
      <p:sp>
        <p:nvSpPr>
          <p:cNvPr id="3" name="Text 2"/>
          <p:cNvSpPr>
            <a:spLocks noGrp="1"/>
          </p:cNvSpPr>
          <p:nvPr>
            <p:ph type="body" idx="1" hasCustomPrompt="1"/>
          </p:nvPr>
        </p:nvSpPr>
        <p:spPr/>
        <p:txBody>
          <a:bodyPr/>
          <a:lstStyle/>
          <a:p>
            <a:pPr lvl="0"/>
            <a:r>
              <a:rPr lang="en-US" smtClean="0"/>
              <a:t>Text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525B2-4347-4F72-BAF7-76B19438D329}" type="datetimeFigureOut">
              <a:rPr lang="en-US" smtClean="0"/>
            </a:fld>
            <a:endParaRPr lang="en-US"/>
          </a:p>
        </p:txBody>
      </p:sp>
      <p:sp>
        <p:nvSpPr>
          <p:cNvPr id="5" name="Foo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073CC-40D5-4B23-8DF0-9BD0A0C12F2C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BD637FEB-E5FB-4B87-8409-F6A0A8553E5B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3"/>
          </p:nvPr>
        </p:nvSpPr>
        <p:spPr/>
        <p:txBody>
          <a:bodyPr/>
          <a:lstStyle/>
          <a:p>
            <a:fld id="{F1D1028B-1E23-4C39-9388-92F4F8CFD15A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5"/>
          </p:nvPr>
        </p:nvSpPr>
        <p:spPr/>
        <p:txBody>
          <a:bodyPr/>
          <a:lstStyle/>
          <a:p>
            <a:fld id="{9E3CFDEE-D59F-4FF8-9FFB-41E719DBEC1A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"/>
          </p:nvPr>
        </p:nvSpPr>
        <p:spPr/>
        <p:txBody>
          <a:bodyPr/>
          <a:lstStyle/>
          <a:p>
            <a:fld id="{ACEC05EA-98A0-47F7-A596-D9F5FF85BF53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/>
          </p:nvPr>
        </p:nvSpPr>
        <p:spPr/>
        <p:txBody>
          <a:bodyPr/>
          <a:lstStyle/>
          <a:p>
            <a:fld id="{3C6DBF9C-E565-478B-A58A-30DC5AD404D6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3"/>
          </p:nvPr>
        </p:nvSpPr>
        <p:spPr/>
        <p:txBody>
          <a:bodyPr/>
          <a:lstStyle/>
          <a:p>
            <a:fld id="{2EE236EE-252B-4C22-BDE0-942C9E87AB3F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/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3"/>
          </p:nvPr>
        </p:nvSpPr>
        <p:spPr/>
        <p:txBody>
          <a:bodyPr/>
          <a:lstStyle/>
          <a:p>
            <a:fld id="{8037C9EB-8131-44D2-8B09-50A0530EAE22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_rels/slideMaster10.xml.rels><?xml version="1.0" encoding="UTF-8" standalone="yes"?>
<Relationships xmlns="http://schemas.openxmlformats.org/package/2006/relationships"><Relationship Id="rId2" Type="http://schemas.openxmlformats.org/officeDocument/2006/relationships/theme" Target="../theme/theme10.xml"/><Relationship Id="rId1" Type="http://schemas.openxmlformats.org/officeDocument/2006/relationships/slideLayout" Target="../slideLayouts/slideLayout20.xml"/></Relationships>
</file>

<file path=ppt/slideMasters/_rels/slideMaster1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1.xml"/><Relationship Id="rId1" Type="http://schemas.openxmlformats.org/officeDocument/2006/relationships/slideLayout" Target="../slideLayouts/slideLayout21.xml"/></Relationships>
</file>

<file path=ppt/slideMasters/_rels/slideMaster12.xml.rels><?xml version="1.0" encoding="UTF-8" standalone="yes"?>
<Relationships xmlns="http://schemas.openxmlformats.org/package/2006/relationships"><Relationship Id="rId2" Type="http://schemas.openxmlformats.org/officeDocument/2006/relationships/theme" Target="../theme/theme12.xml"/><Relationship Id="rId1" Type="http://schemas.openxmlformats.org/officeDocument/2006/relationships/slideLayout" Target="../slideLayouts/slideLayout22.xml"/></Relationships>
</file>

<file path=ppt/slideMasters/_rels/slideMaster13.xml.rels><?xml version="1.0" encoding="UTF-8" standalone="yes"?>
<Relationships xmlns="http://schemas.openxmlformats.org/package/2006/relationships"><Relationship Id="rId2" Type="http://schemas.openxmlformats.org/officeDocument/2006/relationships/theme" Target="../theme/theme13.xml"/><Relationship Id="rId1" Type="http://schemas.openxmlformats.org/officeDocument/2006/relationships/slideLayout" Target="../slideLayouts/slideLayout23.xml"/></Relationships>
</file>

<file path=ppt/slideMasters/_rels/slideMaster14.xml.rels><?xml version="1.0" encoding="UTF-8" standalone="yes"?>
<Relationships xmlns="http://schemas.openxmlformats.org/package/2006/relationships"><Relationship Id="rId2" Type="http://schemas.openxmlformats.org/officeDocument/2006/relationships/theme" Target="../theme/theme14.xml"/><Relationship Id="rId1" Type="http://schemas.openxmlformats.org/officeDocument/2006/relationships/slideLayout" Target="../slideLayouts/slideLayout24.xml"/></Relationships>
</file>

<file path=ppt/slideMasters/_rels/slideMaster15.xml.rels><?xml version="1.0" encoding="UTF-8" standalone="yes"?>
<Relationships xmlns="http://schemas.openxmlformats.org/package/2006/relationships"><Relationship Id="rId2" Type="http://schemas.openxmlformats.org/officeDocument/2006/relationships/theme" Target="../theme/theme15.xml"/><Relationship Id="rId1" Type="http://schemas.openxmlformats.org/officeDocument/2006/relationships/slideLayout" Target="../slideLayouts/slideLayout25.xml"/></Relationships>
</file>

<file path=ppt/slideMasters/_rels/slideMaster16.xml.rels><?xml version="1.0" encoding="UTF-8" standalone="yes"?>
<Relationships xmlns="http://schemas.openxmlformats.org/package/2006/relationships"><Relationship Id="rId2" Type="http://schemas.openxmlformats.org/officeDocument/2006/relationships/theme" Target="../theme/theme16.xml"/><Relationship Id="rId1" Type="http://schemas.openxmlformats.org/officeDocument/2006/relationships/slideLayout" Target="../slideLayouts/slideLayout26.xml"/></Relationships>
</file>

<file path=ppt/slideMasters/_rels/slideMaster17.xml.rels><?xml version="1.0" encoding="UTF-8" standalone="yes"?>
<Relationships xmlns="http://schemas.openxmlformats.org/package/2006/relationships"><Relationship Id="rId2" Type="http://schemas.openxmlformats.org/officeDocument/2006/relationships/theme" Target="../theme/theme17.xml"/><Relationship Id="rId1" Type="http://schemas.openxmlformats.org/officeDocument/2006/relationships/slideLayout" Target="../slideLayouts/slideLayout27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2.xml"/></Relationships>
</file>

<file path=ppt/slideMasters/_rels/slideMaster3.xml.rels><?xml version="1.0" encoding="UTF-8" standalone="yes"?>
<Relationships xmlns="http://schemas.openxmlformats.org/package/2006/relationships"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13.xml"/></Relationships>
</file>

<file path=ppt/slideMasters/_rels/slideMaster4.xml.rels><?xml version="1.0" encoding="UTF-8" standalone="yes"?>
<Relationships xmlns="http://schemas.openxmlformats.org/package/2006/relationships"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14.xml"/></Relationships>
</file>

<file path=ppt/slideMasters/_rels/slideMaster5.xml.rels><?xml version="1.0" encoding="UTF-8" standalone="yes"?>
<Relationships xmlns="http://schemas.openxmlformats.org/package/2006/relationships"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15.xml"/></Relationships>
</file>

<file path=ppt/slideMasters/_rels/slideMaster6.xml.rels><?xml version="1.0" encoding="UTF-8" standalone="yes"?>
<Relationships xmlns="http://schemas.openxmlformats.org/package/2006/relationships"><Relationship Id="rId2" Type="http://schemas.openxmlformats.org/officeDocument/2006/relationships/theme" Target="../theme/theme6.xml"/><Relationship Id="rId1" Type="http://schemas.openxmlformats.org/officeDocument/2006/relationships/slideLayout" Target="../slideLayouts/slideLayout16.xml"/></Relationships>
</file>

<file path=ppt/slideMasters/_rels/slideMaster7.xml.rels><?xml version="1.0" encoding="UTF-8" standalone="yes"?>
<Relationships xmlns="http://schemas.openxmlformats.org/package/2006/relationships"><Relationship Id="rId2" Type="http://schemas.openxmlformats.org/officeDocument/2006/relationships/theme" Target="../theme/theme7.xml"/><Relationship Id="rId1" Type="http://schemas.openxmlformats.org/officeDocument/2006/relationships/slideLayout" Target="../slideLayouts/slideLayout17.xml"/></Relationships>
</file>

<file path=ppt/slideMasters/_rels/slideMaster8.xml.rels><?xml version="1.0" encoding="UTF-8" standalone="yes"?>
<Relationships xmlns="http://schemas.openxmlformats.org/package/2006/relationships"><Relationship Id="rId2" Type="http://schemas.openxmlformats.org/officeDocument/2006/relationships/theme" Target="../theme/theme8.xml"/><Relationship Id="rId1" Type="http://schemas.openxmlformats.org/officeDocument/2006/relationships/slideLayout" Target="../slideLayouts/slideLayout18.xml"/></Relationships>
</file>

<file path=ppt/slideMasters/_rels/slideMaster9.xml.rels><?xml version="1.0" encoding="UTF-8" standalone="yes"?>
<Relationships xmlns="http://schemas.openxmlformats.org/package/2006/relationships"><Relationship Id="rId2" Type="http://schemas.openxmlformats.org/officeDocument/2006/relationships/theme" Target="../theme/theme9.xml"/><Relationship Id="rId1" Type="http://schemas.openxmlformats.org/officeDocument/2006/relationships/slideLayout" Target="../slideLayouts/slideLayout1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7666" y="427735"/>
            <a:ext cx="6797992" cy="17109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7666" y="2459482"/>
            <a:ext cx="6797992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68130" y="9944862"/>
            <a:ext cx="2419480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ctr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7666" y="9944862"/>
            <a:ext cx="1739001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38394" y="9944862"/>
            <a:ext cx="1739001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r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</p:sldLayoutIdLst>
  <p:transition/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7666" y="427735"/>
            <a:ext cx="6797992" cy="17109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7666" y="2459482"/>
            <a:ext cx="6797992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68130" y="9944862"/>
            <a:ext cx="2419480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ctr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7666" y="9944862"/>
            <a:ext cx="1739001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38394" y="9944862"/>
            <a:ext cx="1739001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r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</p:sldLayoutIdLst>
  <p:transition/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Masters/slideMaster1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7666" y="427735"/>
            <a:ext cx="6797992" cy="17109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7666" y="2459482"/>
            <a:ext cx="6797992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68130" y="9944862"/>
            <a:ext cx="2419480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ctr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7666" y="9944862"/>
            <a:ext cx="1739001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38394" y="9944862"/>
            <a:ext cx="1739001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r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</p:sldLayoutIdLst>
  <p:transition/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Masters/slideMaster1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7666" y="427735"/>
            <a:ext cx="6797992" cy="17109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7666" y="2459482"/>
            <a:ext cx="6797992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68130" y="9944862"/>
            <a:ext cx="2419480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ctr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7666" y="9944862"/>
            <a:ext cx="1739001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38394" y="9944862"/>
            <a:ext cx="1739001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r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</p:sldLayoutIdLst>
  <p:transition/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Masters/slideMaster1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7666" y="427735"/>
            <a:ext cx="6797992" cy="17109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7666" y="2459482"/>
            <a:ext cx="6797992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68130" y="9944862"/>
            <a:ext cx="2419480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ctr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7666" y="9944862"/>
            <a:ext cx="1739001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38394" y="9944862"/>
            <a:ext cx="1739001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r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</p:sldLayoutIdLst>
  <p:transition/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Masters/slideMaster1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7666" y="427735"/>
            <a:ext cx="6797992" cy="17109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7666" y="2459482"/>
            <a:ext cx="6797992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68130" y="9944862"/>
            <a:ext cx="2419480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ctr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7666" y="9944862"/>
            <a:ext cx="1739001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38394" y="9944862"/>
            <a:ext cx="1739001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r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</p:sldLayoutIdLst>
  <p:transition/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Masters/slideMaster1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7666" y="427735"/>
            <a:ext cx="6797992" cy="17109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7666" y="2459482"/>
            <a:ext cx="6797992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68130" y="9944862"/>
            <a:ext cx="2419480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ctr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7666" y="9944862"/>
            <a:ext cx="1739001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38394" y="9944862"/>
            <a:ext cx="1739001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r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</p:sldLayoutIdLst>
  <p:transition/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Masters/slideMaster1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7666" y="427735"/>
            <a:ext cx="6797992" cy="17109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7666" y="2459482"/>
            <a:ext cx="6797992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68130" y="9944862"/>
            <a:ext cx="2419480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ctr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7666" y="9944862"/>
            <a:ext cx="1739001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38394" y="9944862"/>
            <a:ext cx="1739001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r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</p:sldLayoutIdLst>
  <p:transition/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7666" y="427735"/>
            <a:ext cx="6797992" cy="17109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7666" y="2459482"/>
            <a:ext cx="6797992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68130" y="9944862"/>
            <a:ext cx="2419480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ctr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7666" y="9944862"/>
            <a:ext cx="1739001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38394" y="9944862"/>
            <a:ext cx="1739001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r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ransition/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7666" y="427735"/>
            <a:ext cx="6797992" cy="17109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7666" y="2459482"/>
            <a:ext cx="6797992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68130" y="9944862"/>
            <a:ext cx="2419480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ctr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7666" y="9944862"/>
            <a:ext cx="1739001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38394" y="9944862"/>
            <a:ext cx="1739001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r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</p:sldLayoutIdLst>
  <p:transition/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7666" y="427735"/>
            <a:ext cx="6797992" cy="17109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7666" y="2459482"/>
            <a:ext cx="6797992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68130" y="9944862"/>
            <a:ext cx="2419480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ctr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7666" y="9944862"/>
            <a:ext cx="1739001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38394" y="9944862"/>
            <a:ext cx="1739001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r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</p:sldLayoutIdLst>
  <p:transition/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7666" y="427735"/>
            <a:ext cx="6797992" cy="17109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7666" y="2459482"/>
            <a:ext cx="6797992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68130" y="9944862"/>
            <a:ext cx="2419480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ctr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7666" y="9944862"/>
            <a:ext cx="1739001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38394" y="9944862"/>
            <a:ext cx="1739001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r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</p:sldLayoutIdLst>
  <p:transition/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7666" y="427735"/>
            <a:ext cx="6797992" cy="17109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7666" y="2459482"/>
            <a:ext cx="6797992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68130" y="9944862"/>
            <a:ext cx="2419480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ctr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7666" y="9944862"/>
            <a:ext cx="1739001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38394" y="9944862"/>
            <a:ext cx="1739001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r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</p:sldLayoutIdLst>
  <p:transition/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7666" y="427735"/>
            <a:ext cx="6797992" cy="17109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7666" y="2459482"/>
            <a:ext cx="6797992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68130" y="9944862"/>
            <a:ext cx="2419480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ctr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7666" y="9944862"/>
            <a:ext cx="1739001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38394" y="9944862"/>
            <a:ext cx="1739001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r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</p:sldLayoutIdLst>
  <p:transition/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7666" y="427735"/>
            <a:ext cx="6797992" cy="17109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7666" y="2459482"/>
            <a:ext cx="6797992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68130" y="9944862"/>
            <a:ext cx="2419480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ctr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7666" y="9944862"/>
            <a:ext cx="1739001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38394" y="9944862"/>
            <a:ext cx="1739001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r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</p:sldLayoutIdLst>
  <p:transition/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7666" y="427735"/>
            <a:ext cx="6797992" cy="17109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7666" y="2459482"/>
            <a:ext cx="6797992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68130" y="9944862"/>
            <a:ext cx="2419480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ctr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7666" y="9944862"/>
            <a:ext cx="1739001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38394" y="9944862"/>
            <a:ext cx="1739001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r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</p:sldLayoutIdLst>
  <p:transition/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2.xml"/><Relationship Id="rId1" Type="http://schemas.openxmlformats.org/officeDocument/2006/relationships/image" Target="../media/image1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1.xml"/><Relationship Id="rId1" Type="http://schemas.openxmlformats.org/officeDocument/2006/relationships/image" Target="../media/image10.jpe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2.xml"/><Relationship Id="rId1" Type="http://schemas.openxmlformats.org/officeDocument/2006/relationships/image" Target="../media/image11.jpe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3.xml"/><Relationship Id="rId1" Type="http://schemas.openxmlformats.org/officeDocument/2006/relationships/image" Target="../media/image12.jpe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4.xml"/><Relationship Id="rId1" Type="http://schemas.openxmlformats.org/officeDocument/2006/relationships/image" Target="../media/image13.jpe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5.xml"/><Relationship Id="rId1" Type="http://schemas.openxmlformats.org/officeDocument/2006/relationships/image" Target="../media/image14.jpe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6.xml"/><Relationship Id="rId1" Type="http://schemas.openxmlformats.org/officeDocument/2006/relationships/image" Target="../media/image15.jpe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7.xml"/><Relationship Id="rId1" Type="http://schemas.openxmlformats.org/officeDocument/2006/relationships/image" Target="../media/image16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4.xml"/><Relationship Id="rId1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5.xml"/><Relationship Id="rId1" Type="http://schemas.openxmlformats.org/officeDocument/2006/relationships/image" Target="../media/image4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6.xml"/><Relationship Id="rId1" Type="http://schemas.openxmlformats.org/officeDocument/2006/relationships/image" Target="../media/image5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7.xml"/><Relationship Id="rId1" Type="http://schemas.openxmlformats.org/officeDocument/2006/relationships/image" Target="../media/image6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8.xml"/><Relationship Id="rId1" Type="http://schemas.openxmlformats.org/officeDocument/2006/relationships/image" Target="../media/image7.jpe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9.xml"/><Relationship Id="rId1" Type="http://schemas.openxmlformats.org/officeDocument/2006/relationships/image" Target="../media/image8.jpe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0.xml"/><Relationship Id="rId1" Type="http://schemas.openxmlformats.org/officeDocument/2006/relationships/image" Target="../media/image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1"/>
          <p:cNvSpPr/>
          <p:nvPr/>
        </p:nvSpPr>
        <p:spPr>
          <a:xfrm>
            <a:off x="0" y="0"/>
            <a:ext cx="12192000" cy="6857999"/>
          </a:xfrm>
          <a:prstGeom prst="rect">
            <a:avLst/>
          </a:prstGeom>
          <a:blipFill>
            <a:blip r:embed="rId1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/>
        </p:txBody>
      </p:sp>
      <p:sp>
        <p:nvSpPr>
          <p:cNvPr id="3" name="object 3"/>
          <p:cNvSpPr txBox="1"/>
          <p:nvPr/>
        </p:nvSpPr>
        <p:spPr>
          <a:xfrm>
            <a:off x="359968" y="950841"/>
            <a:ext cx="3391534" cy="141000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4800"/>
              </a:lnSpc>
              <a:spcBef>
                <a:spcPct val="0"/>
              </a:spcBef>
              <a:spcAft>
                <a:spcPct val="0"/>
              </a:spcAft>
            </a:pPr>
            <a:r>
              <a:rPr sz="4800">
                <a:solidFill>
                  <a:srgbClr val="FFFFFF"/>
                </a:solidFill>
                <a:latin typeface="OKODFB+å®ä½"/>
                <a:cs typeface="OKODFB+å®ä½"/>
              </a:rPr>
              <a:t>4.3 </a:t>
            </a:r>
            <a:r>
              <a:rPr sz="3600">
                <a:solidFill>
                  <a:srgbClr val="FFFFFF"/>
                </a:solidFill>
                <a:latin typeface="NFSSDB+å®ä½"/>
                <a:cs typeface="NFSSDB+å®ä½"/>
              </a:rPr>
              <a:t>主题：</a:t>
            </a:r>
            <a:endParaRPr sz="3600">
              <a:solidFill>
                <a:srgbClr val="FFFFFF"/>
              </a:solidFill>
              <a:latin typeface="NFSSDB+å®ä½"/>
              <a:cs typeface="NFSSDB+å®ä½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358519" y="1655349"/>
            <a:ext cx="5783579" cy="1143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3600"/>
              </a:lnSpc>
              <a:spcBef>
                <a:spcPct val="0"/>
              </a:spcBef>
              <a:spcAft>
                <a:spcPct val="0"/>
              </a:spcAft>
            </a:pPr>
            <a:r>
              <a:rPr sz="3600">
                <a:solidFill>
                  <a:srgbClr val="FFFFFF"/>
                </a:solidFill>
                <a:latin typeface="NFSSDB+å®ä½"/>
                <a:cs typeface="NFSSDB+å®ä½"/>
              </a:rPr>
              <a:t>我就是我，不一样的烟火</a:t>
            </a:r>
            <a:endParaRPr sz="3600">
              <a:solidFill>
                <a:srgbClr val="FFFFFF"/>
              </a:solidFill>
              <a:latin typeface="NFSSDB+å®ä½"/>
              <a:cs typeface="NFSSDB+å®ä½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59968" y="3219485"/>
            <a:ext cx="5783579" cy="195286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4755"/>
              </a:lnSpc>
              <a:spcBef>
                <a:spcPct val="0"/>
              </a:spcBef>
              <a:spcAft>
                <a:spcPct val="0"/>
              </a:spcAft>
            </a:pPr>
            <a:r>
              <a:rPr sz="3600" b="1">
                <a:solidFill>
                  <a:srgbClr val="FFFFFF"/>
                </a:solidFill>
                <a:latin typeface="RJPMOL+å¾®è½¯é�»,Bold"/>
                <a:cs typeface="RJPMOL+å¾®è½¯é�»,Bold"/>
              </a:rPr>
              <a:t>案例教学：</a:t>
            </a:r>
            <a:endParaRPr sz="3600" b="1">
              <a:solidFill>
                <a:srgbClr val="FFFFFF"/>
              </a:solidFill>
              <a:latin typeface="RJPMOL+å¾®è½¯é�»,Bold"/>
              <a:cs typeface="RJPMOL+å¾®è½¯é�»,Bold"/>
            </a:endParaRPr>
          </a:p>
          <a:p>
            <a:pPr marL="0" marR="0">
              <a:lnSpc>
                <a:spcPts val="4750"/>
              </a:lnSpc>
              <a:spcBef>
                <a:spcPts val="420"/>
              </a:spcBef>
              <a:spcAft>
                <a:spcPct val="0"/>
              </a:spcAft>
            </a:pPr>
            <a:r>
              <a:rPr sz="3600" b="1">
                <a:solidFill>
                  <a:srgbClr val="FFFFFF"/>
                </a:solidFill>
                <a:latin typeface="RJPMOL+å¾®è½¯é�»,Bold"/>
                <a:cs typeface="RJPMOL+å¾®è½¯é�»,Bold"/>
              </a:rPr>
              <a:t>追求独特者的心理图示。</a:t>
            </a:r>
            <a:endParaRPr sz="3600" b="1">
              <a:solidFill>
                <a:srgbClr val="FFFFFF"/>
              </a:solidFill>
              <a:latin typeface="RJPMOL+å¾®è½¯é�»,Bold"/>
              <a:cs typeface="RJPMOL+å¾®è½¯é�»,Bold"/>
            </a:endParaRPr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object 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>
            <a:blip r:embed="rId1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/>
        </p:txBody>
      </p:sp>
      <p:sp>
        <p:nvSpPr>
          <p:cNvPr id="3" name="object 3"/>
          <p:cNvSpPr txBox="1"/>
          <p:nvPr/>
        </p:nvSpPr>
        <p:spPr>
          <a:xfrm>
            <a:off x="405231" y="322611"/>
            <a:ext cx="1953539" cy="213385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6340"/>
              </a:lnSpc>
              <a:spcBef>
                <a:spcPct val="0"/>
              </a:spcBef>
              <a:spcAft>
                <a:spcPct val="0"/>
              </a:spcAft>
            </a:pPr>
            <a:r>
              <a:rPr sz="5400" baseline="41000">
                <a:solidFill>
                  <a:srgbClr val="FFFFFF"/>
                </a:solidFill>
                <a:latin typeface="REAKBH+å®ä½"/>
                <a:cs typeface="REAKBH+å®ä½"/>
              </a:rPr>
              <a:t>原</a:t>
            </a:r>
            <a:r>
              <a:rPr sz="5400" spc="-370" baseline="4100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4800" b="1">
                <a:solidFill>
                  <a:srgbClr val="FFFFFF"/>
                </a:solidFill>
                <a:latin typeface="CIUHPL+å¾®è½¯é�»,Bold"/>
                <a:cs typeface="CIUHPL+å¾®è½¯é�»,Bold"/>
              </a:rPr>
              <a:t>童</a:t>
            </a:r>
            <a:endParaRPr sz="4800" b="1">
              <a:solidFill>
                <a:srgbClr val="FFFFFF"/>
              </a:solidFill>
              <a:latin typeface="CIUHPL+å¾®è½¯é�»,Bold"/>
              <a:cs typeface="CIUHPL+å¾®è½¯é�»,Bold"/>
            </a:endParaRPr>
          </a:p>
          <a:p>
            <a:pPr marL="0" marR="0">
              <a:lnSpc>
                <a:spcPts val="1610"/>
              </a:lnSpc>
              <a:spcBef>
                <a:spcPct val="0"/>
              </a:spcBef>
              <a:spcAft>
                <a:spcPct val="0"/>
              </a:spcAft>
            </a:pPr>
            <a:r>
              <a:rPr sz="3600">
                <a:solidFill>
                  <a:srgbClr val="FFFFFF"/>
                </a:solidFill>
                <a:latin typeface="REAKBH+å®ä½"/>
                <a:cs typeface="REAKBH+å®ä½"/>
              </a:rPr>
              <a:t>生</a:t>
            </a:r>
            <a:endParaRPr sz="3600">
              <a:solidFill>
                <a:srgbClr val="FFFFFF"/>
              </a:solidFill>
              <a:latin typeface="REAKBH+å®ä½"/>
              <a:cs typeface="REAKBH+å®ä½"/>
            </a:endParaRPr>
          </a:p>
          <a:p>
            <a:pPr marL="0" marR="0">
              <a:lnSpc>
                <a:spcPts val="3600"/>
              </a:lnSpc>
              <a:spcBef>
                <a:spcPct val="0"/>
              </a:spcBef>
              <a:spcAft>
                <a:spcPct val="0"/>
              </a:spcAft>
            </a:pPr>
            <a:r>
              <a:rPr sz="3600">
                <a:solidFill>
                  <a:srgbClr val="FFFFFF"/>
                </a:solidFill>
                <a:latin typeface="REAKBH+å®ä½"/>
                <a:cs typeface="REAKBH+å®ä½"/>
              </a:rPr>
              <a:t>家</a:t>
            </a:r>
            <a:endParaRPr sz="3600">
              <a:solidFill>
                <a:srgbClr val="FFFFFF"/>
              </a:solidFill>
              <a:latin typeface="REAKBH+å®ä½"/>
              <a:cs typeface="REAKBH+å®ä½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986866" y="932682"/>
            <a:ext cx="1524304" cy="171936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6340"/>
              </a:lnSpc>
              <a:spcBef>
                <a:spcPct val="0"/>
              </a:spcBef>
              <a:spcAft>
                <a:spcPct val="0"/>
              </a:spcAft>
            </a:pPr>
            <a:r>
              <a:rPr sz="4800" b="1">
                <a:solidFill>
                  <a:srgbClr val="FFFFFF"/>
                </a:solidFill>
                <a:latin typeface="CIUHPL+å¾®è½¯é�»,Bold"/>
                <a:cs typeface="CIUHPL+å¾®è½¯é�»,Bold"/>
              </a:rPr>
              <a:t>年</a:t>
            </a:r>
            <a:endParaRPr sz="4800" b="1">
              <a:solidFill>
                <a:srgbClr val="FFFFFF"/>
              </a:solidFill>
              <a:latin typeface="CIUHPL+å¾®è½¯é�»,Bold"/>
              <a:cs typeface="CIUHPL+å¾®è½¯é�»,Bold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7760207" y="1069149"/>
            <a:ext cx="1983485" cy="171473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2400"/>
              </a:lnSpc>
              <a:spcBef>
                <a:spcPct val="0"/>
              </a:spcBef>
              <a:spcAft>
                <a:spcPct val="0"/>
              </a:spcAft>
            </a:pPr>
            <a:r>
              <a:rPr sz="2400" spc="205">
                <a:solidFill>
                  <a:srgbClr val="000000"/>
                </a:solidFill>
                <a:latin typeface="REAKBH+å®ä½"/>
                <a:cs typeface="REAKBH+å®ä½"/>
              </a:rPr>
              <a:t>典型代表</a:t>
            </a:r>
            <a:endParaRPr sz="2400" spc="205">
              <a:solidFill>
                <a:srgbClr val="000000"/>
              </a:solidFill>
              <a:latin typeface="REAKBH+å®ä½"/>
              <a:cs typeface="REAKBH+å®ä½"/>
            </a:endParaRPr>
          </a:p>
          <a:p>
            <a:pPr marL="0" marR="0">
              <a:lnSpc>
                <a:spcPts val="4800"/>
              </a:lnSpc>
              <a:spcBef>
                <a:spcPts val="560"/>
              </a:spcBef>
              <a:spcAft>
                <a:spcPct val="0"/>
              </a:spcAft>
            </a:pPr>
            <a:r>
              <a:rPr sz="4800" spc="601">
                <a:solidFill>
                  <a:srgbClr val="000000"/>
                </a:solidFill>
                <a:latin typeface="REAKBH+å®ä½"/>
                <a:cs typeface="REAKBH+å®ä½"/>
              </a:rPr>
              <a:t>三毛</a:t>
            </a:r>
            <a:endParaRPr sz="4800" spc="601">
              <a:solidFill>
                <a:srgbClr val="000000"/>
              </a:solidFill>
              <a:latin typeface="REAKBH+å®ä½"/>
              <a:cs typeface="REAKBH+å®ä½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539485" y="1467554"/>
            <a:ext cx="1066800" cy="8594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3165"/>
              </a:lnSpc>
              <a:spcBef>
                <a:spcPct val="0"/>
              </a:spcBef>
              <a:spcAft>
                <a:spcPct val="0"/>
              </a:spcAft>
            </a:pPr>
            <a:r>
              <a:rPr sz="2400" b="1">
                <a:solidFill>
                  <a:srgbClr val="FFFFFF"/>
                </a:solidFill>
                <a:latin typeface="CIUHPL+å¾®è½¯é�»,Bold"/>
                <a:cs typeface="CIUHPL+å¾®è½¯é�»,Bold"/>
              </a:rPr>
              <a:t>老二</a:t>
            </a:r>
            <a:endParaRPr sz="2400" b="1">
              <a:solidFill>
                <a:srgbClr val="FFFFFF"/>
              </a:solidFill>
              <a:latin typeface="CIUHPL+å¾®è½¯é�»,Bold"/>
              <a:cs typeface="CIUHPL+å¾®è½¯é�»,Bold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986866" y="1542586"/>
            <a:ext cx="1524304" cy="171936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6340"/>
              </a:lnSpc>
              <a:spcBef>
                <a:spcPct val="0"/>
              </a:spcBef>
              <a:spcAft>
                <a:spcPct val="0"/>
              </a:spcAft>
            </a:pPr>
            <a:r>
              <a:rPr sz="4800" b="1">
                <a:solidFill>
                  <a:srgbClr val="FFFFFF"/>
                </a:solidFill>
                <a:latin typeface="CIUHPL+å¾®è½¯é�»,Bold"/>
                <a:cs typeface="CIUHPL+å¾®è½¯é�»,Bold"/>
              </a:rPr>
              <a:t>经</a:t>
            </a:r>
            <a:endParaRPr sz="4800" b="1">
              <a:solidFill>
                <a:srgbClr val="FFFFFF"/>
              </a:solidFill>
              <a:latin typeface="CIUHPL+å¾®è½¯é�»,Bold"/>
              <a:cs typeface="CIUHPL+å¾®è½¯é�»,Bold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405231" y="1694465"/>
            <a:ext cx="1991639" cy="206309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3600"/>
              </a:lnSpc>
              <a:spcBef>
                <a:spcPct val="0"/>
              </a:spcBef>
              <a:spcAft>
                <a:spcPct val="0"/>
              </a:spcAft>
            </a:pPr>
            <a:r>
              <a:rPr sz="3600">
                <a:solidFill>
                  <a:srgbClr val="FFFFFF"/>
                </a:solidFill>
                <a:latin typeface="REAKBH+å®ä½"/>
                <a:cs typeface="REAKBH+å®ä½"/>
              </a:rPr>
              <a:t>庭</a:t>
            </a:r>
            <a:endParaRPr sz="3600">
              <a:solidFill>
                <a:srgbClr val="FFFFFF"/>
              </a:solidFill>
              <a:latin typeface="REAKBH+å®ä½"/>
              <a:cs typeface="REAKBH+å®ä½"/>
            </a:endParaRPr>
          </a:p>
          <a:p>
            <a:pPr marL="0" marR="0">
              <a:lnSpc>
                <a:spcPts val="5595"/>
              </a:lnSpc>
              <a:spcBef>
                <a:spcPct val="0"/>
              </a:spcBef>
              <a:spcAft>
                <a:spcPct val="0"/>
              </a:spcAft>
            </a:pPr>
            <a:r>
              <a:rPr sz="5400" baseline="42000">
                <a:solidFill>
                  <a:srgbClr val="FFFFFF"/>
                </a:solidFill>
                <a:latin typeface="REAKBH+å®ä½"/>
                <a:cs typeface="REAKBH+å®ä½"/>
              </a:rPr>
              <a:t>和</a:t>
            </a:r>
            <a:r>
              <a:rPr sz="5400" spc="-370" baseline="4200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4800" b="1">
                <a:solidFill>
                  <a:srgbClr val="FFFFFF"/>
                </a:solidFill>
                <a:latin typeface="CIUHPL+å¾®è½¯é�»,Bold"/>
                <a:cs typeface="CIUHPL+å¾®è½¯é�»,Bold"/>
              </a:rPr>
              <a:t>历</a:t>
            </a:r>
            <a:endParaRPr sz="4800" b="1">
              <a:solidFill>
                <a:srgbClr val="FFFFFF"/>
              </a:solidFill>
              <a:latin typeface="CIUHPL+å¾®è½¯é�»,Bold"/>
              <a:cs typeface="CIUHPL+å¾®è½¯é�»,Bold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405231" y="2608865"/>
            <a:ext cx="1143000" cy="1143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3600"/>
              </a:lnSpc>
              <a:spcBef>
                <a:spcPct val="0"/>
              </a:spcBef>
              <a:spcAft>
                <a:spcPct val="0"/>
              </a:spcAft>
            </a:pPr>
            <a:r>
              <a:rPr sz="3600">
                <a:solidFill>
                  <a:srgbClr val="FFFFFF"/>
                </a:solidFill>
                <a:latin typeface="REAKBH+å®ä½"/>
                <a:cs typeface="REAKBH+å®ä½"/>
              </a:rPr>
              <a:t>性</a:t>
            </a:r>
            <a:endParaRPr sz="3600">
              <a:solidFill>
                <a:srgbClr val="FFFFFF"/>
              </a:solidFill>
              <a:latin typeface="REAKBH+å®ä½"/>
              <a:cs typeface="REAKBH+å®ä½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5514721" y="3021399"/>
            <a:ext cx="1067409" cy="122532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3165"/>
              </a:lnSpc>
              <a:spcBef>
                <a:spcPct val="0"/>
              </a:spcBef>
              <a:spcAft>
                <a:spcPct val="0"/>
              </a:spcAft>
            </a:pPr>
            <a:r>
              <a:rPr sz="2400" b="1">
                <a:solidFill>
                  <a:srgbClr val="FFFFFF"/>
                </a:solidFill>
                <a:latin typeface="CIUHPL+å¾®è½¯é�»,Bold"/>
                <a:cs typeface="CIUHPL+å¾®è½¯é�»,Bold"/>
              </a:rPr>
              <a:t>自杀</a:t>
            </a:r>
            <a:endParaRPr sz="2400" b="1">
              <a:solidFill>
                <a:srgbClr val="FFFFFF"/>
              </a:solidFill>
              <a:latin typeface="CIUHPL+å¾®è½¯é�»,Bold"/>
              <a:cs typeface="CIUHPL+å¾®è½¯é�»,Bold"/>
            </a:endParaRPr>
          </a:p>
          <a:p>
            <a:pPr marL="0" marR="0">
              <a:lnSpc>
                <a:spcPts val="2880"/>
              </a:lnSpc>
              <a:spcBef>
                <a:spcPct val="0"/>
              </a:spcBef>
              <a:spcAft>
                <a:spcPct val="0"/>
              </a:spcAft>
            </a:pPr>
            <a:r>
              <a:rPr sz="2400" b="1">
                <a:solidFill>
                  <a:srgbClr val="FFFFFF"/>
                </a:solidFill>
                <a:latin typeface="CIUHPL+å¾®è½¯é�»,Bold"/>
                <a:cs typeface="CIUHPL+å¾®è½¯é�»,Bold"/>
              </a:rPr>
              <a:t>意识</a:t>
            </a:r>
            <a:endParaRPr sz="2400" b="1">
              <a:solidFill>
                <a:srgbClr val="FFFFFF"/>
              </a:solidFill>
              <a:latin typeface="CIUHPL+å¾®è½¯é�»,Bold"/>
              <a:cs typeface="CIUHPL+å¾®è½¯é�»,Bold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405231" y="3066065"/>
            <a:ext cx="1143000" cy="20580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3600"/>
              </a:lnSpc>
              <a:spcBef>
                <a:spcPct val="0"/>
              </a:spcBef>
              <a:spcAft>
                <a:spcPct val="0"/>
              </a:spcAft>
            </a:pPr>
            <a:r>
              <a:rPr sz="3600">
                <a:solidFill>
                  <a:srgbClr val="FFFFFF"/>
                </a:solidFill>
                <a:latin typeface="REAKBH+å®ä½"/>
                <a:cs typeface="REAKBH+å®ä½"/>
              </a:rPr>
              <a:t>格</a:t>
            </a:r>
            <a:endParaRPr sz="3600">
              <a:solidFill>
                <a:srgbClr val="FFFFFF"/>
              </a:solidFill>
              <a:latin typeface="REAKBH+å®ä½"/>
              <a:cs typeface="REAKBH+å®ä½"/>
            </a:endParaRPr>
          </a:p>
          <a:p>
            <a:pPr marL="0" marR="0">
              <a:lnSpc>
                <a:spcPts val="3600"/>
              </a:lnSpc>
              <a:spcBef>
                <a:spcPct val="0"/>
              </a:spcBef>
              <a:spcAft>
                <a:spcPct val="0"/>
              </a:spcAft>
            </a:pPr>
            <a:r>
              <a:rPr sz="3600">
                <a:solidFill>
                  <a:srgbClr val="FFFFFF"/>
                </a:solidFill>
                <a:latin typeface="REAKBH+å®ä½"/>
                <a:cs typeface="REAKBH+å®ä½"/>
              </a:rPr>
              <a:t>特</a:t>
            </a:r>
            <a:endParaRPr sz="3600">
              <a:solidFill>
                <a:srgbClr val="FFFFFF"/>
              </a:solidFill>
              <a:latin typeface="REAKBH+å®ä½"/>
              <a:cs typeface="REAKBH+å®ä½"/>
            </a:endParaRPr>
          </a:p>
          <a:p>
            <a:pPr marL="0" marR="0">
              <a:lnSpc>
                <a:spcPts val="3600"/>
              </a:lnSpc>
              <a:spcBef>
                <a:spcPts val="5"/>
              </a:spcBef>
              <a:spcAft>
                <a:spcPct val="0"/>
              </a:spcAft>
            </a:pPr>
            <a:r>
              <a:rPr sz="3600">
                <a:solidFill>
                  <a:srgbClr val="FFFFFF"/>
                </a:solidFill>
                <a:latin typeface="REAKBH+å®ä½"/>
                <a:cs typeface="REAKBH+å®ä½"/>
              </a:rPr>
              <a:t>点</a:t>
            </a:r>
            <a:endParaRPr sz="3600">
              <a:solidFill>
                <a:srgbClr val="FFFFFF"/>
              </a:solidFill>
              <a:latin typeface="REAKBH+å®ä½"/>
              <a:cs typeface="REAKBH+å®ä½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3704590" y="3204279"/>
            <a:ext cx="1066800" cy="8594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3165"/>
              </a:lnSpc>
              <a:spcBef>
                <a:spcPct val="0"/>
              </a:spcBef>
              <a:spcAft>
                <a:spcPct val="0"/>
              </a:spcAft>
            </a:pPr>
            <a:r>
              <a:rPr sz="2400" b="1">
                <a:solidFill>
                  <a:srgbClr val="FFFFFF"/>
                </a:solidFill>
                <a:latin typeface="CIUHPL+å¾®è½¯é�»,Bold"/>
                <a:cs typeface="CIUHPL+å¾®è½¯é�»,Bold"/>
              </a:rPr>
              <a:t>流浪</a:t>
            </a:r>
            <a:endParaRPr sz="2400" b="1">
              <a:solidFill>
                <a:srgbClr val="FFFFFF"/>
              </a:solidFill>
              <a:latin typeface="CIUHPL+å¾®è½¯é�»,Bold"/>
              <a:cs typeface="CIUHPL+å¾®è½¯é�»,Bold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7324597" y="3204279"/>
            <a:ext cx="1066800" cy="8594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3165"/>
              </a:lnSpc>
              <a:spcBef>
                <a:spcPct val="0"/>
              </a:spcBef>
              <a:spcAft>
                <a:spcPct val="0"/>
              </a:spcAft>
            </a:pPr>
            <a:r>
              <a:rPr sz="2400" b="1">
                <a:solidFill>
                  <a:srgbClr val="FFFFFF"/>
                </a:solidFill>
                <a:latin typeface="CIUHPL+å¾®è½¯é�»,Bold"/>
                <a:cs typeface="CIUHPL+å¾®è½¯é�»,Bold"/>
              </a:rPr>
              <a:t>孤僻</a:t>
            </a:r>
            <a:endParaRPr sz="2400" b="1">
              <a:solidFill>
                <a:srgbClr val="FFFFFF"/>
              </a:solidFill>
              <a:latin typeface="CIUHPL+å¾®è½¯é�»,Bold"/>
              <a:cs typeface="CIUHPL+å¾®è½¯é�»,Bold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5514721" y="4833435"/>
            <a:ext cx="1066800" cy="122524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3165"/>
              </a:lnSpc>
              <a:spcBef>
                <a:spcPct val="0"/>
              </a:spcBef>
              <a:spcAft>
                <a:spcPct val="0"/>
              </a:spcAft>
            </a:pPr>
            <a:r>
              <a:rPr sz="2400" b="1">
                <a:solidFill>
                  <a:srgbClr val="FFFFFF"/>
                </a:solidFill>
                <a:latin typeface="CIUHPL+å¾®è½¯é�»,Bold"/>
                <a:cs typeface="CIUHPL+å¾®è½¯é�»,Bold"/>
              </a:rPr>
              <a:t>突发</a:t>
            </a:r>
            <a:endParaRPr sz="2400" b="1">
              <a:solidFill>
                <a:srgbClr val="FFFFFF"/>
              </a:solidFill>
              <a:latin typeface="CIUHPL+å¾®è½¯é�»,Bold"/>
              <a:cs typeface="CIUHPL+å¾®è½¯é�»,Bold"/>
            </a:endParaRPr>
          </a:p>
          <a:p>
            <a:pPr marL="0" marR="0">
              <a:lnSpc>
                <a:spcPts val="2880"/>
              </a:lnSpc>
              <a:spcBef>
                <a:spcPct val="0"/>
              </a:spcBef>
              <a:spcAft>
                <a:spcPct val="0"/>
              </a:spcAft>
            </a:pPr>
            <a:r>
              <a:rPr sz="2400" b="1">
                <a:solidFill>
                  <a:srgbClr val="FFFFFF"/>
                </a:solidFill>
                <a:latin typeface="CIUHPL+å¾®è½¯é�»,Bold"/>
                <a:cs typeface="CIUHPL+å¾®è½¯é�»,Bold"/>
              </a:rPr>
              <a:t>事件</a:t>
            </a:r>
            <a:endParaRPr sz="2400" b="1">
              <a:solidFill>
                <a:srgbClr val="FFFFFF"/>
              </a:solidFill>
              <a:latin typeface="CIUHPL+å¾®è½¯é�»,Bold"/>
              <a:cs typeface="CIUHPL+å¾®è½¯é�»,Bold"/>
            </a:endParaRPr>
          </a:p>
        </p:txBody>
      </p:sp>
    </p:spTree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ject 1"/>
          <p:cNvSpPr/>
          <p:nvPr/>
        </p:nvSpPr>
        <p:spPr>
          <a:xfrm>
            <a:off x="0" y="0"/>
            <a:ext cx="12192000" cy="6857999"/>
          </a:xfrm>
          <a:prstGeom prst="rect">
            <a:avLst/>
          </a:prstGeom>
          <a:blipFill>
            <a:blip r:embed="rId1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/>
        </p:txBody>
      </p:sp>
      <p:sp>
        <p:nvSpPr>
          <p:cNvPr id="3" name="object 3"/>
          <p:cNvSpPr txBox="1"/>
          <p:nvPr/>
        </p:nvSpPr>
        <p:spPr>
          <a:xfrm>
            <a:off x="6619367" y="575754"/>
            <a:ext cx="2286000" cy="503011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7200"/>
              </a:lnSpc>
              <a:spcBef>
                <a:spcPct val="0"/>
              </a:spcBef>
              <a:spcAft>
                <a:spcPct val="0"/>
              </a:spcAft>
            </a:pPr>
            <a:r>
              <a:rPr sz="7200">
                <a:solidFill>
                  <a:srgbClr val="FFFFFF"/>
                </a:solidFill>
                <a:latin typeface="QEDWUV+å®ä½"/>
                <a:cs typeface="QEDWUV+å®ä½"/>
              </a:rPr>
              <a:t>内</a:t>
            </a:r>
            <a:endParaRPr sz="7200">
              <a:solidFill>
                <a:srgbClr val="FFFFFF"/>
              </a:solidFill>
              <a:latin typeface="QEDWUV+å®ä½"/>
              <a:cs typeface="QEDWUV+å®ä½"/>
            </a:endParaRPr>
          </a:p>
          <a:p>
            <a:pPr marL="0" marR="0">
              <a:lnSpc>
                <a:spcPts val="7200"/>
              </a:lnSpc>
              <a:spcBef>
                <a:spcPts val="0"/>
              </a:spcBef>
              <a:spcAft>
                <a:spcPct val="0"/>
              </a:spcAft>
            </a:pPr>
            <a:r>
              <a:rPr sz="7200">
                <a:solidFill>
                  <a:srgbClr val="FFFFFF"/>
                </a:solidFill>
                <a:latin typeface="QEDWUV+å®ä½"/>
                <a:cs typeface="QEDWUV+å®ä½"/>
              </a:rPr>
              <a:t>心</a:t>
            </a:r>
            <a:endParaRPr sz="7200">
              <a:solidFill>
                <a:srgbClr val="FFFFFF"/>
              </a:solidFill>
              <a:latin typeface="QEDWUV+å®ä½"/>
              <a:cs typeface="QEDWUV+å®ä½"/>
            </a:endParaRPr>
          </a:p>
          <a:p>
            <a:pPr marL="0" marR="0">
              <a:lnSpc>
                <a:spcPts val="7200"/>
              </a:lnSpc>
              <a:spcBef>
                <a:spcPts val="0"/>
              </a:spcBef>
              <a:spcAft>
                <a:spcPct val="0"/>
              </a:spcAft>
            </a:pPr>
            <a:r>
              <a:rPr sz="7200">
                <a:solidFill>
                  <a:srgbClr val="FFFFFF"/>
                </a:solidFill>
                <a:latin typeface="QEDWUV+å®ä½"/>
                <a:cs typeface="QEDWUV+å®ä½"/>
              </a:rPr>
              <a:t>世</a:t>
            </a:r>
            <a:endParaRPr sz="7200">
              <a:solidFill>
                <a:srgbClr val="FFFFFF"/>
              </a:solidFill>
              <a:latin typeface="QEDWUV+å®ä½"/>
              <a:cs typeface="QEDWUV+å®ä½"/>
            </a:endParaRPr>
          </a:p>
          <a:p>
            <a:pPr marL="0" marR="0">
              <a:lnSpc>
                <a:spcPts val="7200"/>
              </a:lnSpc>
              <a:spcBef>
                <a:spcPts val="0"/>
              </a:spcBef>
              <a:spcAft>
                <a:spcPct val="0"/>
              </a:spcAft>
            </a:pPr>
            <a:r>
              <a:rPr sz="7200">
                <a:solidFill>
                  <a:srgbClr val="FFFFFF"/>
                </a:solidFill>
                <a:latin typeface="QEDWUV+å®ä½"/>
                <a:cs typeface="QEDWUV+å®ä½"/>
              </a:rPr>
              <a:t>界</a:t>
            </a:r>
            <a:endParaRPr sz="7200">
              <a:solidFill>
                <a:srgbClr val="FFFFFF"/>
              </a:solidFill>
              <a:latin typeface="QEDWUV+å®ä½"/>
              <a:cs typeface="QEDWUV+å®ä½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59968" y="2994348"/>
            <a:ext cx="3505579" cy="122524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3165"/>
              </a:lnSpc>
              <a:spcBef>
                <a:spcPct val="0"/>
              </a:spcBef>
              <a:spcAft>
                <a:spcPct val="0"/>
              </a:spcAft>
            </a:pPr>
            <a:r>
              <a:rPr sz="2400" b="1">
                <a:solidFill>
                  <a:srgbClr val="FFFFFF"/>
                </a:solidFill>
                <a:latin typeface="HLCCDN+å¾®è½¯é�»,Bold"/>
                <a:cs typeface="HLCCDN+å¾®è½¯é�»,Bold"/>
              </a:rPr>
              <a:t>一切都只在她的内心，</a:t>
            </a:r>
            <a:endParaRPr sz="2400" b="1">
              <a:solidFill>
                <a:srgbClr val="FFFFFF"/>
              </a:solidFill>
              <a:latin typeface="HLCCDN+å¾®è½¯é�»,Bold"/>
              <a:cs typeface="HLCCDN+å¾®è½¯é�»,Bold"/>
            </a:endParaRPr>
          </a:p>
          <a:p>
            <a:pPr marL="0" marR="0">
              <a:lnSpc>
                <a:spcPts val="2880"/>
              </a:lnSpc>
              <a:spcBef>
                <a:spcPct val="0"/>
              </a:spcBef>
              <a:spcAft>
                <a:spcPct val="0"/>
              </a:spcAft>
            </a:pPr>
            <a:r>
              <a:rPr sz="2400" b="1">
                <a:solidFill>
                  <a:srgbClr val="FFFFFF"/>
                </a:solidFill>
                <a:latin typeface="HLCCDN+å¾®è½¯é�»,Bold"/>
                <a:cs typeface="HLCCDN+å¾®è½¯é�»,Bold"/>
              </a:rPr>
              <a:t>所以没人能救她。</a:t>
            </a:r>
            <a:endParaRPr sz="2400" b="1">
              <a:solidFill>
                <a:srgbClr val="FFFFFF"/>
              </a:solidFill>
              <a:latin typeface="HLCCDN+å¾®è½¯é�»,Bold"/>
              <a:cs typeface="HLCCDN+å¾®è½¯é�»,Bold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4518025" y="3944294"/>
            <a:ext cx="1522475" cy="50749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1595"/>
              </a:lnSpc>
              <a:spcBef>
                <a:spcPct val="0"/>
              </a:spcBef>
              <a:spcAft>
                <a:spcPct val="0"/>
              </a:spcAft>
            </a:pPr>
            <a:r>
              <a:rPr sz="1600">
                <a:solidFill>
                  <a:srgbClr val="FFFFFF"/>
                </a:solidFill>
                <a:latin typeface="QEDWUV+å®ä½"/>
                <a:cs typeface="QEDWUV+å®ä½"/>
              </a:rPr>
              <a:t>——</a:t>
            </a:r>
            <a:r>
              <a:rPr sz="1600" spc="1207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600">
                <a:solidFill>
                  <a:srgbClr val="FFFFFF"/>
                </a:solidFill>
                <a:latin typeface="QEDWUV+å®ä½"/>
                <a:cs typeface="QEDWUV+å®ä½"/>
              </a:rPr>
              <a:t>陈田心</a:t>
            </a:r>
            <a:endParaRPr sz="1600">
              <a:solidFill>
                <a:srgbClr val="FFFFFF"/>
              </a:solidFill>
              <a:latin typeface="QEDWUV+å®ä½"/>
              <a:cs typeface="QEDWUV+å®ä½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359968" y="4488122"/>
            <a:ext cx="5613927" cy="15910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3165"/>
              </a:lnSpc>
              <a:spcBef>
                <a:spcPct val="0"/>
              </a:spcBef>
              <a:spcAft>
                <a:spcPct val="0"/>
              </a:spcAft>
            </a:pPr>
            <a:r>
              <a:rPr sz="2400" b="1">
                <a:solidFill>
                  <a:srgbClr val="FFFFFF"/>
                </a:solidFill>
                <a:latin typeface="HLCCDN+å¾®è½¯é�»,Bold"/>
                <a:cs typeface="HLCCDN+å¾®è½¯é�»,Bold"/>
              </a:rPr>
              <a:t>我活一世比你活十世还多。</a:t>
            </a:r>
            <a:endParaRPr sz="2400" b="1">
              <a:solidFill>
                <a:srgbClr val="FFFFFF"/>
              </a:solidFill>
              <a:latin typeface="HLCCDN+å¾®è½¯é�»,Bold"/>
              <a:cs typeface="HLCCDN+å¾®è½¯é�»,Bold"/>
            </a:endParaRPr>
          </a:p>
          <a:p>
            <a:pPr marL="0" marR="0">
              <a:lnSpc>
                <a:spcPts val="2880"/>
              </a:lnSpc>
              <a:spcBef>
                <a:spcPct val="0"/>
              </a:spcBef>
              <a:spcAft>
                <a:spcPct val="0"/>
              </a:spcAft>
            </a:pPr>
            <a:r>
              <a:rPr sz="2400" b="1">
                <a:solidFill>
                  <a:srgbClr val="FFFFFF"/>
                </a:solidFill>
                <a:latin typeface="HLCCDN+å¾®è½¯é�»,Bold"/>
                <a:cs typeface="HLCCDN+å¾®è½¯é�»,Bold"/>
              </a:rPr>
              <a:t>你活在别人期望的角色里，</a:t>
            </a:r>
            <a:endParaRPr sz="2400" b="1">
              <a:solidFill>
                <a:srgbClr val="FFFFFF"/>
              </a:solidFill>
              <a:latin typeface="HLCCDN+å¾®è½¯é�»,Bold"/>
              <a:cs typeface="HLCCDN+å¾®è½¯é�»,Bold"/>
            </a:endParaRPr>
          </a:p>
          <a:p>
            <a:pPr marL="0" marR="0">
              <a:lnSpc>
                <a:spcPts val="2880"/>
              </a:lnSpc>
              <a:spcBef>
                <a:spcPct val="0"/>
              </a:spcBef>
              <a:spcAft>
                <a:spcPct val="0"/>
              </a:spcAft>
            </a:pPr>
            <a:r>
              <a:rPr sz="2400" b="1">
                <a:solidFill>
                  <a:srgbClr val="FFFFFF"/>
                </a:solidFill>
                <a:latin typeface="HLCCDN+å¾®è½¯é�»,Bold"/>
                <a:cs typeface="HLCCDN+å¾®è½¯é�»,Bold"/>
              </a:rPr>
              <a:t>我要做我自己，不在乎别人怎么看。</a:t>
            </a:r>
            <a:endParaRPr sz="2400" b="1">
              <a:solidFill>
                <a:srgbClr val="FFFFFF"/>
              </a:solidFill>
              <a:latin typeface="HLCCDN+å¾®è½¯é�»,Bold"/>
              <a:cs typeface="HLCCDN+å¾®è½¯é�»,Bold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2896235" y="5804158"/>
            <a:ext cx="3265385" cy="99517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1595"/>
              </a:lnSpc>
              <a:spcBef>
                <a:spcPct val="0"/>
              </a:spcBef>
              <a:spcAft>
                <a:spcPct val="0"/>
              </a:spcAft>
            </a:pPr>
            <a:r>
              <a:rPr sz="1600">
                <a:solidFill>
                  <a:srgbClr val="FFFFFF"/>
                </a:solidFill>
                <a:latin typeface="QEDWUV+å®ä½"/>
                <a:cs typeface="QEDWUV+å®ä½"/>
              </a:rPr>
              <a:t>——</a:t>
            </a:r>
            <a:r>
              <a:rPr sz="1600" spc="121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600">
                <a:solidFill>
                  <a:srgbClr val="FFFFFF"/>
                </a:solidFill>
                <a:latin typeface="QEDWUV+å®ä½"/>
                <a:cs typeface="QEDWUV+å®ä½"/>
              </a:rPr>
              <a:t>陈文芬、师永刚联手撰著</a:t>
            </a:r>
            <a:endParaRPr sz="1600">
              <a:solidFill>
                <a:srgbClr val="FFFFFF"/>
              </a:solidFill>
              <a:latin typeface="QEDWUV+å®ä½"/>
              <a:cs typeface="QEDWUV+å®ä½"/>
            </a:endParaRPr>
          </a:p>
          <a:p>
            <a:pPr marL="609600" marR="0">
              <a:lnSpc>
                <a:spcPts val="1595"/>
              </a:lnSpc>
              <a:spcBef>
                <a:spcPts val="325"/>
              </a:spcBef>
              <a:spcAft>
                <a:spcPct val="0"/>
              </a:spcAft>
            </a:pPr>
            <a:r>
              <a:rPr sz="1600">
                <a:solidFill>
                  <a:srgbClr val="FFFFFF"/>
                </a:solidFill>
                <a:latin typeface="QEDWUV+å®ä½"/>
                <a:cs typeface="QEDWUV+å®ä½"/>
              </a:rPr>
              <a:t>三毛家人授权出版的传记</a:t>
            </a:r>
            <a:endParaRPr sz="1600">
              <a:solidFill>
                <a:srgbClr val="FFFFFF"/>
              </a:solidFill>
              <a:latin typeface="QEDWUV+å®ä½"/>
              <a:cs typeface="QEDWUV+å®ä½"/>
            </a:endParaRPr>
          </a:p>
          <a:p>
            <a:pPr marL="906780" marR="0">
              <a:lnSpc>
                <a:spcPts val="1595"/>
              </a:lnSpc>
              <a:spcBef>
                <a:spcPts val="325"/>
              </a:spcBef>
              <a:spcAft>
                <a:spcPct val="0"/>
              </a:spcAft>
            </a:pPr>
            <a:r>
              <a:rPr sz="1600">
                <a:solidFill>
                  <a:srgbClr val="FFFFFF"/>
                </a:solidFill>
                <a:latin typeface="QEDWUV+å®ä½"/>
                <a:cs typeface="QEDWUV+å®ä½"/>
              </a:rPr>
              <a:t>《三毛：</a:t>
            </a:r>
            <a:r>
              <a:rPr sz="1600">
                <a:solidFill>
                  <a:srgbClr val="FFFFFF"/>
                </a:solidFill>
                <a:latin typeface="UWNRCQ+å®ä½"/>
                <a:cs typeface="UWNRCQ+å®ä½"/>
              </a:rPr>
              <a:t>1943-1991</a:t>
            </a:r>
            <a:r>
              <a:rPr sz="1600">
                <a:solidFill>
                  <a:srgbClr val="FFFFFF"/>
                </a:solidFill>
                <a:latin typeface="QEDWUV+å®ä½"/>
                <a:cs typeface="QEDWUV+å®ä½"/>
              </a:rPr>
              <a:t>》</a:t>
            </a:r>
            <a:endParaRPr sz="1600">
              <a:solidFill>
                <a:srgbClr val="FFFFFF"/>
              </a:solidFill>
              <a:latin typeface="QEDWUV+å®ä½"/>
              <a:cs typeface="QEDWUV+å®ä½"/>
            </a:endParaRPr>
          </a:p>
        </p:txBody>
      </p:sp>
    </p:spTree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1"/>
          <p:cNvSpPr/>
          <p:nvPr/>
        </p:nvSpPr>
        <p:spPr>
          <a:xfrm>
            <a:off x="0" y="0"/>
            <a:ext cx="12192000" cy="6857999"/>
          </a:xfrm>
          <a:prstGeom prst="rect">
            <a:avLst/>
          </a:prstGeom>
          <a:blipFill>
            <a:blip r:embed="rId1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/>
        </p:txBody>
      </p:sp>
      <p:sp>
        <p:nvSpPr>
          <p:cNvPr id="3" name="object 3"/>
          <p:cNvSpPr txBox="1"/>
          <p:nvPr/>
        </p:nvSpPr>
        <p:spPr>
          <a:xfrm>
            <a:off x="6456934" y="491577"/>
            <a:ext cx="4954523" cy="28199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6000"/>
              </a:lnSpc>
              <a:spcBef>
                <a:spcPct val="0"/>
              </a:spcBef>
              <a:spcAft>
                <a:spcPct val="0"/>
              </a:spcAft>
            </a:pPr>
            <a:r>
              <a:rPr sz="6000">
                <a:solidFill>
                  <a:srgbClr val="FFFFFF"/>
                </a:solidFill>
                <a:latin typeface="WWUWCT+å®ä½"/>
                <a:cs typeface="WWUWCT+å®ä½"/>
              </a:rPr>
              <a:t>追求独特者</a:t>
            </a:r>
            <a:endParaRPr sz="6000">
              <a:solidFill>
                <a:srgbClr val="FFFFFF"/>
              </a:solidFill>
              <a:latin typeface="WWUWCT+å®ä½"/>
              <a:cs typeface="WWUWCT+å®ä½"/>
            </a:endParaRPr>
          </a:p>
          <a:p>
            <a:pPr marL="0" marR="0">
              <a:lnSpc>
                <a:spcPts val="6000"/>
              </a:lnSpc>
              <a:spcBef>
                <a:spcPts val="1200"/>
              </a:spcBef>
              <a:spcAft>
                <a:spcPct val="0"/>
              </a:spcAft>
            </a:pPr>
            <a:r>
              <a:rPr sz="6000">
                <a:solidFill>
                  <a:srgbClr val="FFFFFF"/>
                </a:solidFill>
                <a:latin typeface="WWUWCT+å®ä½"/>
                <a:cs typeface="WWUWCT+å®ä½"/>
              </a:rPr>
              <a:t>童年困境</a:t>
            </a:r>
            <a:endParaRPr sz="6000">
              <a:solidFill>
                <a:srgbClr val="FFFFFF"/>
              </a:solidFill>
              <a:latin typeface="WWUWCT+å®ä½"/>
              <a:cs typeface="WWUWCT+å®ä½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304288" y="4901092"/>
            <a:ext cx="4672279" cy="258982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4755"/>
              </a:lnSpc>
              <a:spcBef>
                <a:spcPct val="0"/>
              </a:spcBef>
              <a:spcAft>
                <a:spcPct val="0"/>
              </a:spcAft>
            </a:pPr>
            <a:r>
              <a:rPr sz="3600" b="1">
                <a:solidFill>
                  <a:srgbClr val="FFFFFF"/>
                </a:solidFill>
                <a:latin typeface="VMTSRQ+å¾®è½¯é�»,Bold"/>
                <a:cs typeface="VMTSRQ+å¾®è½¯é�»,Bold"/>
              </a:rPr>
              <a:t>小</a:t>
            </a:r>
            <a:r>
              <a:rPr sz="3600" b="1" spc="-242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600" b="1">
                <a:solidFill>
                  <a:srgbClr val="FFFFFF"/>
                </a:solidFill>
                <a:latin typeface="VMTSRQ+å¾®è½¯é�»,Bold"/>
                <a:cs typeface="VMTSRQ+å¾®è½¯é�»,Bold"/>
              </a:rPr>
              <a:t>治</a:t>
            </a:r>
            <a:r>
              <a:rPr sz="3600" b="1" spc="-255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600" b="1">
                <a:solidFill>
                  <a:srgbClr val="FFFFFF"/>
                </a:solidFill>
                <a:latin typeface="VMTSRQ+å¾®è½¯é�»,Bold"/>
                <a:cs typeface="VMTSRQ+å¾®è½¯é�»,Bold"/>
              </a:rPr>
              <a:t>疗</a:t>
            </a:r>
            <a:r>
              <a:rPr sz="3600" b="1" spc="-242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600" b="1">
                <a:solidFill>
                  <a:srgbClr val="FFFFFF"/>
                </a:solidFill>
                <a:latin typeface="VMTSRQ+å¾®è½¯é�»,Bold"/>
                <a:cs typeface="VMTSRQ+å¾®è½¯é�»,Bold"/>
              </a:rPr>
              <a:t>师</a:t>
            </a:r>
            <a:r>
              <a:rPr sz="3600" b="1" spc="-255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600" b="1">
                <a:solidFill>
                  <a:srgbClr val="FFFFFF"/>
                </a:solidFill>
                <a:latin typeface="VMTSRQ+å¾®è½¯é�»,Bold"/>
                <a:cs typeface="VMTSRQ+å¾®è½¯é�»,Bold"/>
              </a:rPr>
              <a:t>的</a:t>
            </a:r>
            <a:r>
              <a:rPr sz="3600" b="1" spc="-242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600" b="1">
                <a:solidFill>
                  <a:srgbClr val="FFFFFF"/>
                </a:solidFill>
                <a:latin typeface="VMTSRQ+å¾®è½¯é�»,Bold"/>
                <a:cs typeface="VMTSRQ+å¾®è½¯é�»,Bold"/>
              </a:rPr>
              <a:t>成</a:t>
            </a:r>
            <a:r>
              <a:rPr sz="3600" b="1" spc="-242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600" b="1">
                <a:solidFill>
                  <a:srgbClr val="FFFFFF"/>
                </a:solidFill>
                <a:latin typeface="VMTSRQ+å¾®è½¯é�»,Bold"/>
                <a:cs typeface="VMTSRQ+å¾®è½¯é�»,Bold"/>
              </a:rPr>
              <a:t>长</a:t>
            </a:r>
            <a:endParaRPr sz="3600" b="1">
              <a:solidFill>
                <a:srgbClr val="FFFFFF"/>
              </a:solidFill>
              <a:latin typeface="VMTSRQ+å¾®è½¯é�»,Bold"/>
              <a:cs typeface="VMTSRQ+å¾®è½¯é�»,Bold"/>
            </a:endParaRPr>
          </a:p>
          <a:p>
            <a:pPr marL="0" marR="0">
              <a:lnSpc>
                <a:spcPts val="7200"/>
              </a:lnSpc>
              <a:spcBef>
                <a:spcPct val="0"/>
              </a:spcBef>
              <a:spcAft>
                <a:spcPct val="0"/>
              </a:spcAft>
            </a:pPr>
            <a:r>
              <a:rPr sz="6600" b="1" spc="911">
                <a:solidFill>
                  <a:srgbClr val="FFFFFF"/>
                </a:solidFill>
                <a:latin typeface="VMTSRQ+å¾®è½¯é�»,Bold"/>
                <a:cs typeface="VMTSRQ+å¾®è½¯é�»,Bold"/>
              </a:rPr>
              <a:t>操作手册</a:t>
            </a:r>
            <a:endParaRPr sz="6600" b="1" spc="911">
              <a:solidFill>
                <a:srgbClr val="FFFFFF"/>
              </a:solidFill>
              <a:latin typeface="VMTSRQ+å¾®è½¯é�»,Bold"/>
              <a:cs typeface="VMTSRQ+å¾®è½¯é�»,Bold"/>
            </a:endParaRPr>
          </a:p>
        </p:txBody>
      </p:sp>
    </p:spTree>
  </p:cSld>
  <p:clrMapOvr>
    <a:masterClrMapping/>
  </p:clrMapOvr>
  <p:transition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1"/>
          <p:cNvSpPr/>
          <p:nvPr/>
        </p:nvSpPr>
        <p:spPr>
          <a:xfrm>
            <a:off x="0" y="0"/>
            <a:ext cx="12192000" cy="6857999"/>
          </a:xfrm>
          <a:prstGeom prst="rect">
            <a:avLst/>
          </a:prstGeom>
          <a:blipFill>
            <a:blip r:embed="rId1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/>
        </p:txBody>
      </p:sp>
      <p:sp>
        <p:nvSpPr>
          <p:cNvPr id="3" name="object 3"/>
          <p:cNvSpPr txBox="1"/>
          <p:nvPr/>
        </p:nvSpPr>
        <p:spPr>
          <a:xfrm>
            <a:off x="6547357" y="719891"/>
            <a:ext cx="2286304" cy="503041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7200"/>
              </a:lnSpc>
              <a:spcBef>
                <a:spcPct val="0"/>
              </a:spcBef>
              <a:spcAft>
                <a:spcPct val="0"/>
              </a:spcAft>
            </a:pPr>
            <a:r>
              <a:rPr sz="7200">
                <a:solidFill>
                  <a:srgbClr val="FFFFFF"/>
                </a:solidFill>
                <a:latin typeface="KPNOWA+å®ä½"/>
                <a:cs typeface="KPNOWA+å®ä½"/>
              </a:rPr>
              <a:t>原</a:t>
            </a:r>
            <a:endParaRPr sz="7200">
              <a:solidFill>
                <a:srgbClr val="FFFFFF"/>
              </a:solidFill>
              <a:latin typeface="KPNOWA+å®ä½"/>
              <a:cs typeface="KPNOWA+å®ä½"/>
            </a:endParaRPr>
          </a:p>
          <a:p>
            <a:pPr marL="0" marR="0">
              <a:lnSpc>
                <a:spcPts val="7200"/>
              </a:lnSpc>
              <a:spcBef>
                <a:spcPct val="0"/>
              </a:spcBef>
              <a:spcAft>
                <a:spcPct val="0"/>
              </a:spcAft>
            </a:pPr>
            <a:r>
              <a:rPr sz="7200">
                <a:solidFill>
                  <a:srgbClr val="FFFFFF"/>
                </a:solidFill>
                <a:latin typeface="KPNOWA+å®ä½"/>
                <a:cs typeface="KPNOWA+å®ä½"/>
              </a:rPr>
              <a:t>生</a:t>
            </a:r>
            <a:endParaRPr sz="7200">
              <a:solidFill>
                <a:srgbClr val="FFFFFF"/>
              </a:solidFill>
              <a:latin typeface="KPNOWA+å®ä½"/>
              <a:cs typeface="KPNOWA+å®ä½"/>
            </a:endParaRPr>
          </a:p>
          <a:p>
            <a:pPr marL="0" marR="0">
              <a:lnSpc>
                <a:spcPts val="7200"/>
              </a:lnSpc>
              <a:spcBef>
                <a:spcPct val="0"/>
              </a:spcBef>
              <a:spcAft>
                <a:spcPct val="0"/>
              </a:spcAft>
            </a:pPr>
            <a:r>
              <a:rPr sz="7200">
                <a:solidFill>
                  <a:srgbClr val="FFFFFF"/>
                </a:solidFill>
                <a:latin typeface="KPNOWA+å®ä½"/>
                <a:cs typeface="KPNOWA+å®ä½"/>
              </a:rPr>
              <a:t>家</a:t>
            </a:r>
            <a:endParaRPr sz="7200">
              <a:solidFill>
                <a:srgbClr val="FFFFFF"/>
              </a:solidFill>
              <a:latin typeface="KPNOWA+å®ä½"/>
              <a:cs typeface="KPNOWA+å®ä½"/>
            </a:endParaRPr>
          </a:p>
          <a:p>
            <a:pPr marL="0" marR="0">
              <a:lnSpc>
                <a:spcPts val="7200"/>
              </a:lnSpc>
              <a:spcBef>
                <a:spcPct val="0"/>
              </a:spcBef>
              <a:spcAft>
                <a:spcPct val="0"/>
              </a:spcAft>
            </a:pPr>
            <a:r>
              <a:rPr sz="7200">
                <a:solidFill>
                  <a:srgbClr val="FFFFFF"/>
                </a:solidFill>
                <a:latin typeface="KPNOWA+å®ä½"/>
                <a:cs typeface="KPNOWA+å®ä½"/>
              </a:rPr>
              <a:t>庭</a:t>
            </a:r>
            <a:endParaRPr sz="7200">
              <a:solidFill>
                <a:srgbClr val="FFFFFF"/>
              </a:solidFill>
              <a:latin typeface="KPNOWA+å®ä½"/>
              <a:cs typeface="KPNOWA+å®ä½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40105" y="1615059"/>
            <a:ext cx="5958840" cy="19574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612775" marR="0">
              <a:lnSpc>
                <a:spcPts val="3170"/>
              </a:lnSpc>
              <a:spcBef>
                <a:spcPct val="0"/>
              </a:spcBef>
              <a:spcAft>
                <a:spcPct val="0"/>
              </a:spcAft>
            </a:pPr>
            <a:r>
              <a:rPr sz="2400" b="1">
                <a:solidFill>
                  <a:srgbClr val="0F9CC9"/>
                </a:solidFill>
                <a:latin typeface="UWVGJU+å¾®è½¯é�»,Bold"/>
                <a:cs typeface="UWVGJU+å¾®è½¯é�»,Bold"/>
              </a:rPr>
              <a:t>感觉被父母抛弃或者不理解，总</a:t>
            </a:r>
            <a:endParaRPr sz="2400" b="1">
              <a:solidFill>
                <a:srgbClr val="0F9CC9"/>
              </a:solidFill>
              <a:latin typeface="UWVGJU+å¾®è½¯é�»,Bold"/>
              <a:cs typeface="UWVGJU+å¾®è½¯é�»,Bold"/>
            </a:endParaRPr>
          </a:p>
          <a:p>
            <a:pPr marL="0" marR="0">
              <a:lnSpc>
                <a:spcPts val="3165"/>
              </a:lnSpc>
              <a:spcBef>
                <a:spcPts val="1105"/>
              </a:spcBef>
              <a:spcAft>
                <a:spcPct val="0"/>
              </a:spcAft>
            </a:pPr>
            <a:r>
              <a:rPr sz="2400" b="1">
                <a:solidFill>
                  <a:srgbClr val="0F9CC9"/>
                </a:solidFill>
                <a:latin typeface="UWVGJU+å¾®è½¯é�»,Bold"/>
                <a:cs typeface="UWVGJU+å¾®è½¯é�»,Bold"/>
              </a:rPr>
              <a:t>觉得生活孤单，躲进自己幻想的世界，</a:t>
            </a:r>
            <a:endParaRPr sz="2400" b="1">
              <a:solidFill>
                <a:srgbClr val="0F9CC9"/>
              </a:solidFill>
              <a:latin typeface="UWVGJU+å¾®è½¯é�»,Bold"/>
              <a:cs typeface="UWVGJU+å¾®è½¯é�»,Bold"/>
            </a:endParaRPr>
          </a:p>
          <a:p>
            <a:pPr marL="0" marR="0">
              <a:lnSpc>
                <a:spcPts val="3165"/>
              </a:lnSpc>
              <a:spcBef>
                <a:spcPts val="1100"/>
              </a:spcBef>
              <a:spcAft>
                <a:spcPct val="0"/>
              </a:spcAft>
            </a:pPr>
            <a:r>
              <a:rPr sz="2400" b="1">
                <a:solidFill>
                  <a:srgbClr val="0F9CC9"/>
                </a:solidFill>
                <a:latin typeface="UWVGJU+å¾®è½¯é�»,Bold"/>
                <a:cs typeface="UWVGJU+å¾®è½¯é�»,Bold"/>
              </a:rPr>
              <a:t>在幻想中追求认同。</a:t>
            </a:r>
            <a:endParaRPr sz="2400" b="1">
              <a:solidFill>
                <a:srgbClr val="0F9CC9"/>
              </a:solidFill>
              <a:latin typeface="UWVGJU+å¾®è½¯é�»,Bold"/>
              <a:cs typeface="UWVGJU+å¾®è½¯é�»,Bold"/>
            </a:endParaRPr>
          </a:p>
        </p:txBody>
      </p:sp>
    </p:spTree>
  </p:cSld>
  <p:clrMapOvr>
    <a:masterClrMapping/>
  </p:clrMapOvr>
  <p:transition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1"/>
          <p:cNvSpPr/>
          <p:nvPr/>
        </p:nvSpPr>
        <p:spPr>
          <a:xfrm>
            <a:off x="0" y="0"/>
            <a:ext cx="12192000" cy="6857999"/>
          </a:xfrm>
          <a:prstGeom prst="rect">
            <a:avLst/>
          </a:prstGeom>
          <a:blipFill>
            <a:blip r:embed="rId1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/>
        </p:txBody>
      </p:sp>
      <p:sp>
        <p:nvSpPr>
          <p:cNvPr id="3" name="object 3"/>
          <p:cNvSpPr txBox="1"/>
          <p:nvPr/>
        </p:nvSpPr>
        <p:spPr>
          <a:xfrm>
            <a:off x="359968" y="980763"/>
            <a:ext cx="6660552" cy="195714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3165"/>
              </a:lnSpc>
              <a:spcBef>
                <a:spcPct val="0"/>
              </a:spcBef>
              <a:spcAft>
                <a:spcPct val="0"/>
              </a:spcAft>
            </a:pPr>
            <a:r>
              <a:rPr sz="2400" b="1">
                <a:solidFill>
                  <a:srgbClr val="FFFFFF"/>
                </a:solidFill>
                <a:latin typeface="UNHOAF+å¾®è½¯é�»,Bold"/>
                <a:cs typeface="UNHOAF+å¾®è½¯é�»,Bold"/>
              </a:rPr>
              <a:t>优势：情感丰富，洞察力强，创造力爆表。</a:t>
            </a:r>
            <a:endParaRPr sz="2400" b="1">
              <a:solidFill>
                <a:srgbClr val="FFFFFF"/>
              </a:solidFill>
              <a:latin typeface="UNHOAF+å¾®è½¯é�»,Bold"/>
              <a:cs typeface="UNHOAF+å¾®è½¯é�»,Bold"/>
            </a:endParaRPr>
          </a:p>
          <a:p>
            <a:pPr marL="0" marR="0">
              <a:lnSpc>
                <a:spcPts val="3165"/>
              </a:lnSpc>
              <a:spcBef>
                <a:spcPts val="1105"/>
              </a:spcBef>
              <a:spcAft>
                <a:spcPct val="0"/>
              </a:spcAft>
            </a:pPr>
            <a:r>
              <a:rPr sz="2400" b="1">
                <a:solidFill>
                  <a:srgbClr val="FFFFFF"/>
                </a:solidFill>
                <a:latin typeface="UNHOAF+å¾®è½¯é�»,Bold"/>
                <a:cs typeface="UNHOAF+å¾®è½¯é�»,Bold"/>
              </a:rPr>
              <a:t>担心：无法融入俗世的工作和生活。</a:t>
            </a:r>
            <a:endParaRPr sz="2400" b="1">
              <a:solidFill>
                <a:srgbClr val="FFFFFF"/>
              </a:solidFill>
              <a:latin typeface="UNHOAF+å¾®è½¯é�»,Bold"/>
              <a:cs typeface="UNHOAF+å¾®è½¯é�»,Bold"/>
            </a:endParaRPr>
          </a:p>
          <a:p>
            <a:pPr marL="0" marR="0">
              <a:lnSpc>
                <a:spcPts val="3165"/>
              </a:lnSpc>
              <a:spcBef>
                <a:spcPts val="1100"/>
              </a:spcBef>
              <a:spcAft>
                <a:spcPct val="0"/>
              </a:spcAft>
            </a:pPr>
            <a:r>
              <a:rPr sz="2400" b="1">
                <a:solidFill>
                  <a:srgbClr val="FFFFFF"/>
                </a:solidFill>
                <a:latin typeface="UNHOAF+å¾®è½¯é�»,Bold"/>
                <a:cs typeface="UNHOAF+å¾®è½¯é�»,Bold"/>
              </a:rPr>
              <a:t>警惕：抑郁。</a:t>
            </a:r>
            <a:endParaRPr sz="2400" b="1">
              <a:solidFill>
                <a:srgbClr val="FFFFFF"/>
              </a:solidFill>
              <a:latin typeface="UNHOAF+å¾®è½¯é�»,Bold"/>
              <a:cs typeface="UNHOAF+å¾®è½¯é�»,Bold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487545" y="4518524"/>
            <a:ext cx="3963085" cy="22560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609600" marR="0">
              <a:lnSpc>
                <a:spcPts val="4800"/>
              </a:lnSpc>
              <a:spcBef>
                <a:spcPct val="0"/>
              </a:spcBef>
              <a:spcAft>
                <a:spcPct val="0"/>
              </a:spcAft>
            </a:pPr>
            <a:r>
              <a:rPr sz="4800">
                <a:solidFill>
                  <a:srgbClr val="FFFFFF"/>
                </a:solidFill>
                <a:latin typeface="VMVQLC+å®ä½"/>
                <a:cs typeface="VMVQLC+å®ä½"/>
              </a:rPr>
              <a:t>如果你是</a:t>
            </a:r>
            <a:endParaRPr sz="4800">
              <a:solidFill>
                <a:srgbClr val="FFFFFF"/>
              </a:solidFill>
              <a:latin typeface="VMVQLC+å®ä½"/>
              <a:cs typeface="VMVQLC+å®ä½"/>
            </a:endParaRPr>
          </a:p>
          <a:p>
            <a:pPr marL="0" marR="0">
              <a:lnSpc>
                <a:spcPts val="4800"/>
              </a:lnSpc>
              <a:spcBef>
                <a:spcPts val="960"/>
              </a:spcBef>
              <a:spcAft>
                <a:spcPct val="0"/>
              </a:spcAft>
            </a:pPr>
            <a:r>
              <a:rPr sz="4800">
                <a:solidFill>
                  <a:srgbClr val="FFFFFF"/>
                </a:solidFill>
                <a:latin typeface="VMVQLC+å®ä½"/>
                <a:cs typeface="VMVQLC+å®ä½"/>
              </a:rPr>
              <a:t>追求独特者</a:t>
            </a:r>
            <a:endParaRPr sz="4800">
              <a:solidFill>
                <a:srgbClr val="FFFFFF"/>
              </a:solidFill>
              <a:latin typeface="VMVQLC+å®ä½"/>
              <a:cs typeface="VMVQLC+å®ä½"/>
            </a:endParaRPr>
          </a:p>
        </p:txBody>
      </p:sp>
    </p:spTree>
  </p:cSld>
  <p:clrMapOvr>
    <a:masterClrMapping/>
  </p:clrMapOvr>
  <p:transition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1"/>
          <p:cNvSpPr/>
          <p:nvPr/>
        </p:nvSpPr>
        <p:spPr>
          <a:xfrm>
            <a:off x="0" y="0"/>
            <a:ext cx="12192000" cy="6857999"/>
          </a:xfrm>
          <a:prstGeom prst="rect">
            <a:avLst/>
          </a:prstGeom>
          <a:blipFill>
            <a:blip r:embed="rId1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/>
        </p:txBody>
      </p:sp>
      <p:sp>
        <p:nvSpPr>
          <p:cNvPr id="3" name="object 3"/>
          <p:cNvSpPr txBox="1"/>
          <p:nvPr/>
        </p:nvSpPr>
        <p:spPr>
          <a:xfrm>
            <a:off x="359968" y="722749"/>
            <a:ext cx="3963619" cy="298772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4800"/>
              </a:lnSpc>
              <a:spcBef>
                <a:spcPct val="0"/>
              </a:spcBef>
              <a:spcAft>
                <a:spcPct val="0"/>
              </a:spcAft>
            </a:pPr>
            <a:r>
              <a:rPr sz="4800">
                <a:solidFill>
                  <a:srgbClr val="FFFFFF"/>
                </a:solidFill>
                <a:latin typeface="QEADLR+å®ä½"/>
                <a:cs typeface="QEADLR+å®ä½"/>
              </a:rPr>
              <a:t>如何和</a:t>
            </a:r>
            <a:endParaRPr sz="4800">
              <a:solidFill>
                <a:srgbClr val="FFFFFF"/>
              </a:solidFill>
              <a:latin typeface="QEADLR+å®ä½"/>
              <a:cs typeface="QEADLR+å®ä½"/>
            </a:endParaRPr>
          </a:p>
          <a:p>
            <a:pPr marL="0" marR="0">
              <a:lnSpc>
                <a:spcPts val="4800"/>
              </a:lnSpc>
              <a:spcBef>
                <a:spcPts val="965"/>
              </a:spcBef>
              <a:spcAft>
                <a:spcPct val="0"/>
              </a:spcAft>
            </a:pPr>
            <a:r>
              <a:rPr sz="4800">
                <a:solidFill>
                  <a:srgbClr val="FFFFFF"/>
                </a:solidFill>
                <a:latin typeface="QEADLR+å®ä½"/>
                <a:cs typeface="QEADLR+å®ä½"/>
              </a:rPr>
              <a:t>追求独特者</a:t>
            </a:r>
            <a:endParaRPr sz="4800">
              <a:solidFill>
                <a:srgbClr val="FFFFFF"/>
              </a:solidFill>
              <a:latin typeface="QEADLR+å®ä½"/>
              <a:cs typeface="QEADLR+å®ä½"/>
            </a:endParaRPr>
          </a:p>
          <a:p>
            <a:pPr marL="0" marR="0">
              <a:lnSpc>
                <a:spcPts val="4800"/>
              </a:lnSpc>
              <a:spcBef>
                <a:spcPts val="905"/>
              </a:spcBef>
              <a:spcAft>
                <a:spcPct val="0"/>
              </a:spcAft>
            </a:pPr>
            <a:r>
              <a:rPr sz="4800">
                <a:solidFill>
                  <a:srgbClr val="FFFFFF"/>
                </a:solidFill>
                <a:latin typeface="QEADLR+å®ä½"/>
                <a:cs typeface="QEADLR+å®ä½"/>
              </a:rPr>
              <a:t>相处</a:t>
            </a:r>
            <a:endParaRPr sz="4800">
              <a:solidFill>
                <a:srgbClr val="FFFFFF"/>
              </a:solidFill>
              <a:latin typeface="QEADLR+å®ä½"/>
              <a:cs typeface="QEADLR+å®ä½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269615" y="4410779"/>
            <a:ext cx="4907921" cy="140820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3165"/>
              </a:lnSpc>
              <a:spcBef>
                <a:spcPct val="0"/>
              </a:spcBef>
              <a:spcAft>
                <a:spcPct val="0"/>
              </a:spcAft>
            </a:pPr>
            <a:r>
              <a:rPr sz="2400" b="1">
                <a:solidFill>
                  <a:srgbClr val="FFFFFF"/>
                </a:solidFill>
                <a:latin typeface="KOCAQD+å¾®è½¯é�»,Bold"/>
                <a:cs typeface="KOCAQD+å¾®è½¯é�»,Bold"/>
              </a:rPr>
              <a:t>欣赏他们的创意、独特和品味。</a:t>
            </a:r>
            <a:endParaRPr sz="2400" b="1">
              <a:solidFill>
                <a:srgbClr val="FFFFFF"/>
              </a:solidFill>
              <a:latin typeface="KOCAQD+å¾®è½¯é�»,Bold"/>
              <a:cs typeface="KOCAQD+å¾®è½¯é�»,Bold"/>
            </a:endParaRPr>
          </a:p>
          <a:p>
            <a:pPr marL="914400" marR="0">
              <a:lnSpc>
                <a:spcPts val="3170"/>
              </a:lnSpc>
              <a:spcBef>
                <a:spcPts val="1150"/>
              </a:spcBef>
              <a:spcAft>
                <a:spcPct val="0"/>
              </a:spcAft>
            </a:pPr>
            <a:r>
              <a:rPr sz="2400" b="1">
                <a:solidFill>
                  <a:srgbClr val="FFFFFF"/>
                </a:solidFill>
                <a:latin typeface="KOCAQD+å¾®è½¯é�»,Bold"/>
                <a:cs typeface="KOCAQD+å¾®è½¯é�»,Bold"/>
              </a:rPr>
              <a:t>给他们足够的个人空间。</a:t>
            </a:r>
            <a:endParaRPr sz="2400" b="1">
              <a:solidFill>
                <a:srgbClr val="FFFFFF"/>
              </a:solidFill>
              <a:latin typeface="KOCAQD+å¾®è½¯é�»,Bold"/>
              <a:cs typeface="KOCAQD+å¾®è½¯é�»,Bold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660014" y="5508313"/>
            <a:ext cx="5608320" cy="8594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3165"/>
              </a:lnSpc>
              <a:spcBef>
                <a:spcPct val="0"/>
              </a:spcBef>
              <a:spcAft>
                <a:spcPct val="0"/>
              </a:spcAft>
            </a:pPr>
            <a:r>
              <a:rPr sz="2400" b="1">
                <a:solidFill>
                  <a:srgbClr val="FFFFFF"/>
                </a:solidFill>
                <a:latin typeface="KOCAQD+å¾®è½¯é�»,Bold"/>
                <a:cs typeface="KOCAQD+å¾®è½¯é�»,Bold"/>
              </a:rPr>
              <a:t>不要用世俗的眼光衡量他们的人生。</a:t>
            </a:r>
            <a:endParaRPr sz="2400" b="1">
              <a:solidFill>
                <a:srgbClr val="FFFFFF"/>
              </a:solidFill>
              <a:latin typeface="KOCAQD+å¾®è½¯é�»,Bold"/>
              <a:cs typeface="KOCAQD+å¾®è½¯é�»,Bold"/>
            </a:endParaRPr>
          </a:p>
        </p:txBody>
      </p:sp>
    </p:spTree>
  </p:cSld>
  <p:clrMapOvr>
    <a:masterClrMapping/>
  </p:clrMapOvr>
  <p:transition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>
            <a:blip r:embed="rId1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/>
        </p:txBody>
      </p:sp>
      <p:sp>
        <p:nvSpPr>
          <p:cNvPr id="3" name="object 3"/>
          <p:cNvSpPr txBox="1"/>
          <p:nvPr/>
        </p:nvSpPr>
        <p:spPr>
          <a:xfrm>
            <a:off x="858316" y="1402207"/>
            <a:ext cx="5792089" cy="329209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1219835" marR="0">
              <a:lnSpc>
                <a:spcPts val="4800"/>
              </a:lnSpc>
              <a:spcBef>
                <a:spcPct val="0"/>
              </a:spcBef>
              <a:spcAft>
                <a:spcPct val="0"/>
              </a:spcAft>
            </a:pPr>
            <a:r>
              <a:rPr sz="4800">
                <a:solidFill>
                  <a:srgbClr val="FFFFFF"/>
                </a:solidFill>
                <a:latin typeface="ENIAMC+å®ä½"/>
                <a:cs typeface="ENIAMC+å®ä½"/>
              </a:rPr>
              <a:t>做哪些事可以</a:t>
            </a:r>
            <a:endParaRPr sz="4800">
              <a:solidFill>
                <a:srgbClr val="FFFFFF"/>
              </a:solidFill>
              <a:latin typeface="ENIAMC+å®ä½"/>
              <a:cs typeface="ENIAMC+å®ä½"/>
            </a:endParaRPr>
          </a:p>
          <a:p>
            <a:pPr marL="609600" marR="0">
              <a:lnSpc>
                <a:spcPts val="4800"/>
              </a:lnSpc>
              <a:spcBef>
                <a:spcPts val="2155"/>
              </a:spcBef>
              <a:spcAft>
                <a:spcPct val="0"/>
              </a:spcAft>
            </a:pPr>
            <a:r>
              <a:rPr sz="4800">
                <a:solidFill>
                  <a:srgbClr val="FFFFFF"/>
                </a:solidFill>
                <a:latin typeface="ENIAMC+å®ä½"/>
                <a:cs typeface="ENIAMC+å®ä½"/>
              </a:rPr>
              <a:t>帮助追求独特者</a:t>
            </a:r>
            <a:endParaRPr sz="4800">
              <a:solidFill>
                <a:srgbClr val="FFFFFF"/>
              </a:solidFill>
              <a:latin typeface="ENIAMC+å®ä½"/>
              <a:cs typeface="ENIAMC+å®ä½"/>
            </a:endParaRPr>
          </a:p>
          <a:p>
            <a:pPr marL="0" marR="0">
              <a:lnSpc>
                <a:spcPts val="4800"/>
              </a:lnSpc>
              <a:spcBef>
                <a:spcPts val="2110"/>
              </a:spcBef>
              <a:spcAft>
                <a:spcPct val="0"/>
              </a:spcAft>
            </a:pPr>
            <a:r>
              <a:rPr sz="4800">
                <a:solidFill>
                  <a:srgbClr val="FFFFFF"/>
                </a:solidFill>
                <a:latin typeface="ENIAMC+å®ä½"/>
                <a:cs typeface="ENIAMC+å®ä½"/>
              </a:rPr>
              <a:t>建立与俗世的连接</a:t>
            </a:r>
            <a:endParaRPr sz="4800">
              <a:solidFill>
                <a:srgbClr val="FFFFFF"/>
              </a:solidFill>
              <a:latin typeface="ENIAMC+å®ä½"/>
              <a:cs typeface="ENIAMC+å®ä½"/>
            </a:endParaRPr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ject 1"/>
          <p:cNvSpPr/>
          <p:nvPr/>
        </p:nvSpPr>
        <p:spPr>
          <a:xfrm>
            <a:off x="0" y="0"/>
            <a:ext cx="12192000" cy="6857999"/>
          </a:xfrm>
          <a:prstGeom prst="rect">
            <a:avLst/>
          </a:prstGeom>
          <a:blipFill>
            <a:blip r:embed="rId1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/>
        </p:txBody>
      </p:sp>
      <p:sp>
        <p:nvSpPr>
          <p:cNvPr id="3" name="object 3"/>
          <p:cNvSpPr txBox="1"/>
          <p:nvPr/>
        </p:nvSpPr>
        <p:spPr>
          <a:xfrm>
            <a:off x="359968" y="937125"/>
            <a:ext cx="2957195" cy="143286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4800"/>
              </a:lnSpc>
              <a:spcBef>
                <a:spcPct val="0"/>
              </a:spcBef>
              <a:spcAft>
                <a:spcPct val="0"/>
              </a:spcAft>
            </a:pPr>
            <a:r>
              <a:rPr sz="4800">
                <a:solidFill>
                  <a:srgbClr val="FFFFFF"/>
                </a:solidFill>
                <a:latin typeface="TVVWKP+å®ä½"/>
                <a:cs typeface="TVVWKP+å®ä½"/>
              </a:rPr>
              <a:t>4.3 </a:t>
            </a:r>
            <a:r>
              <a:rPr sz="3600">
                <a:solidFill>
                  <a:srgbClr val="FFFFFF"/>
                </a:solidFill>
                <a:latin typeface="IUQKIO+å®ä½"/>
                <a:cs typeface="IUQKIO+å®ä½"/>
              </a:rPr>
              <a:t>内容</a:t>
            </a:r>
            <a:endParaRPr sz="3600">
              <a:solidFill>
                <a:srgbClr val="FFFFFF"/>
              </a:solidFill>
              <a:latin typeface="IUQKIO+å®ä½"/>
              <a:cs typeface="IUQKIO+å®ä½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70052" y="3444563"/>
            <a:ext cx="2133600" cy="8594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3165"/>
              </a:lnSpc>
              <a:spcBef>
                <a:spcPct val="0"/>
              </a:spcBef>
              <a:spcAft>
                <a:spcPct val="0"/>
              </a:spcAft>
            </a:pPr>
            <a:r>
              <a:rPr sz="2400" b="1">
                <a:solidFill>
                  <a:srgbClr val="FFFFFF"/>
                </a:solidFill>
                <a:latin typeface="TIRNEJ+å¾®è½¯é�»,Bold"/>
                <a:cs typeface="TIRNEJ+å¾®è½¯é�»,Bold"/>
              </a:rPr>
              <a:t>1.</a:t>
            </a:r>
            <a:r>
              <a:rPr sz="2400" b="1" spc="843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b="1">
                <a:solidFill>
                  <a:srgbClr val="FFFFFF"/>
                </a:solidFill>
                <a:latin typeface="TJMJAU+å¾®è½¯é�»,Bold"/>
                <a:cs typeface="TJMJAU+å¾®è½¯é�»,Bold"/>
              </a:rPr>
              <a:t>通过案例</a:t>
            </a:r>
            <a:endParaRPr sz="2400" b="1">
              <a:solidFill>
                <a:srgbClr val="FFFFFF"/>
              </a:solidFill>
              <a:latin typeface="TJMJAU+å¾®è½¯é�»,Bold"/>
              <a:cs typeface="TJMJAU+å¾®è½¯é�»,Bold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033395" y="3444563"/>
            <a:ext cx="5257800" cy="8594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3165"/>
              </a:lnSpc>
              <a:spcBef>
                <a:spcPct val="0"/>
              </a:spcBef>
              <a:spcAft>
                <a:spcPct val="0"/>
              </a:spcAft>
            </a:pPr>
            <a:r>
              <a:rPr sz="2400" b="1">
                <a:solidFill>
                  <a:srgbClr val="FFFFFF"/>
                </a:solidFill>
                <a:latin typeface="TJMJAU+å¾®è½¯é�»,Bold"/>
                <a:cs typeface="TJMJAU+å¾®è½¯é�»,Bold"/>
              </a:rPr>
              <a:t>描绘追求独特者的人格特征和心理</a:t>
            </a:r>
            <a:endParaRPr sz="2400" b="1">
              <a:solidFill>
                <a:srgbClr val="FFFFFF"/>
              </a:solidFill>
              <a:latin typeface="TJMJAU+å¾®è½¯é�»,Bold"/>
              <a:cs typeface="TJMJAU+å¾®è½¯é�»,Bold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727252" y="3993203"/>
            <a:ext cx="1371600" cy="8594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3165"/>
              </a:lnSpc>
              <a:spcBef>
                <a:spcPct val="0"/>
              </a:spcBef>
              <a:spcAft>
                <a:spcPct val="0"/>
              </a:spcAft>
            </a:pPr>
            <a:r>
              <a:rPr sz="2400" b="1">
                <a:solidFill>
                  <a:srgbClr val="FFFFFF"/>
                </a:solidFill>
                <a:latin typeface="TJMJAU+å¾®è½¯é�»,Bold"/>
                <a:cs typeface="TJMJAU+å¾®è½¯é�»,Bold"/>
              </a:rPr>
              <a:t>模式。</a:t>
            </a:r>
            <a:endParaRPr sz="2400" b="1">
              <a:solidFill>
                <a:srgbClr val="FFFFFF"/>
              </a:solidFill>
              <a:latin typeface="TJMJAU+å¾®è½¯é�»,Bold"/>
              <a:cs typeface="TJMJAU+å¾®è½¯é�»,Bold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270052" y="4656397"/>
            <a:ext cx="8237892" cy="8594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3165"/>
              </a:lnSpc>
              <a:spcBef>
                <a:spcPct val="0"/>
              </a:spcBef>
              <a:spcAft>
                <a:spcPct val="0"/>
              </a:spcAft>
            </a:pPr>
            <a:r>
              <a:rPr sz="2400" b="1">
                <a:solidFill>
                  <a:srgbClr val="FFFFFF"/>
                </a:solidFill>
                <a:latin typeface="TIRNEJ+å¾®è½¯é�»,Bold"/>
                <a:cs typeface="TIRNEJ+å¾®è½¯é�»,Bold"/>
              </a:rPr>
              <a:t>2.</a:t>
            </a:r>
            <a:r>
              <a:rPr sz="2400" b="1" spc="843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b="1">
                <a:solidFill>
                  <a:srgbClr val="FFFFFF"/>
                </a:solidFill>
                <a:latin typeface="TJMJAU+å¾®è½¯é�»,Bold"/>
                <a:cs typeface="TJMJAU+å¾®è½¯é�»,Bold"/>
              </a:rPr>
              <a:t>探索追求独特者人格特点的成因：早期经历和原生</a:t>
            </a:r>
            <a:endParaRPr sz="2400" b="1">
              <a:solidFill>
                <a:srgbClr val="FFFFFF"/>
              </a:solidFill>
              <a:latin typeface="TJMJAU+å¾®è½¯é�»,Bold"/>
              <a:cs typeface="TJMJAU+å¾®è½¯é�»,Bold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727252" y="5205037"/>
            <a:ext cx="1371600" cy="8594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3165"/>
              </a:lnSpc>
              <a:spcBef>
                <a:spcPct val="0"/>
              </a:spcBef>
              <a:spcAft>
                <a:spcPct val="0"/>
              </a:spcAft>
            </a:pPr>
            <a:r>
              <a:rPr sz="2400" b="1">
                <a:solidFill>
                  <a:srgbClr val="FFFFFF"/>
                </a:solidFill>
                <a:latin typeface="TJMJAU+å¾®è½¯é�»,Bold"/>
                <a:cs typeface="TJMJAU+å¾®è½¯é�»,Bold"/>
              </a:rPr>
              <a:t>家庭。</a:t>
            </a:r>
            <a:endParaRPr sz="2400" b="1">
              <a:solidFill>
                <a:srgbClr val="FFFFFF"/>
              </a:solidFill>
              <a:latin typeface="TJMJAU+å¾®è½¯é�»,Bold"/>
              <a:cs typeface="TJMJAU+å¾®è½¯é�»,Bold"/>
            </a:endParaRPr>
          </a:p>
        </p:txBody>
      </p:sp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1"/>
          <p:cNvSpPr/>
          <p:nvPr/>
        </p:nvSpPr>
        <p:spPr>
          <a:xfrm>
            <a:off x="0" y="0"/>
            <a:ext cx="12192000" cy="6857999"/>
          </a:xfrm>
          <a:prstGeom prst="rect">
            <a:avLst/>
          </a:prstGeom>
          <a:blipFill>
            <a:blip r:embed="rId1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/>
        </p:txBody>
      </p:sp>
      <p:sp>
        <p:nvSpPr>
          <p:cNvPr id="3" name="object 3"/>
          <p:cNvSpPr txBox="1"/>
          <p:nvPr/>
        </p:nvSpPr>
        <p:spPr>
          <a:xfrm>
            <a:off x="359968" y="721233"/>
            <a:ext cx="2956890" cy="143256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4800"/>
              </a:lnSpc>
              <a:spcBef>
                <a:spcPct val="0"/>
              </a:spcBef>
              <a:spcAft>
                <a:spcPct val="0"/>
              </a:spcAft>
            </a:pPr>
            <a:r>
              <a:rPr sz="4800">
                <a:solidFill>
                  <a:srgbClr val="FFFFFF"/>
                </a:solidFill>
                <a:latin typeface="VDEBCU+å®ä½"/>
                <a:cs typeface="VDEBCU+å®ä½"/>
              </a:rPr>
              <a:t>3.3 </a:t>
            </a:r>
            <a:r>
              <a:rPr sz="3600">
                <a:solidFill>
                  <a:srgbClr val="FFFFFF"/>
                </a:solidFill>
                <a:latin typeface="CHHNVJ+å®ä½"/>
                <a:cs typeface="CHHNVJ+å®ä½"/>
              </a:rPr>
              <a:t>目的</a:t>
            </a:r>
            <a:endParaRPr sz="3600">
              <a:solidFill>
                <a:srgbClr val="FFFFFF"/>
              </a:solidFill>
              <a:latin typeface="CHHNVJ+å®ä½"/>
              <a:cs typeface="CHHNVJ+å®ä½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59968" y="2207964"/>
            <a:ext cx="7191967" cy="152267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3165"/>
              </a:lnSpc>
              <a:spcBef>
                <a:spcPct val="0"/>
              </a:spcBef>
              <a:spcAft>
                <a:spcPct val="0"/>
              </a:spcAft>
            </a:pPr>
            <a:r>
              <a:rPr sz="2400" b="1">
                <a:solidFill>
                  <a:srgbClr val="FFFFFF"/>
                </a:solidFill>
                <a:latin typeface="MILOOH+å¾®è½¯é�»,Bold"/>
                <a:cs typeface="MILOOH+å¾®è½¯é�»,Bold"/>
              </a:rPr>
              <a:t>1.</a:t>
            </a:r>
            <a:r>
              <a:rPr sz="2400" b="1" spc="843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b="1">
                <a:solidFill>
                  <a:srgbClr val="FFFFFF"/>
                </a:solidFill>
                <a:latin typeface="OSBPBC+å¾®è½¯é�»,Bold"/>
                <a:cs typeface="OSBPBC+å¾®è½¯é�»,Bold"/>
              </a:rPr>
              <a:t>了解追求独特者，学会和追求独特者相处。</a:t>
            </a:r>
            <a:endParaRPr sz="2400" b="1">
              <a:solidFill>
                <a:srgbClr val="FFFFFF"/>
              </a:solidFill>
              <a:latin typeface="OSBPBC+å¾®è½¯é�»,Bold"/>
              <a:cs typeface="OSBPBC+å¾®è½¯é�»,Bold"/>
            </a:endParaRPr>
          </a:p>
          <a:p>
            <a:pPr marL="0" marR="0">
              <a:lnSpc>
                <a:spcPts val="3165"/>
              </a:lnSpc>
              <a:spcBef>
                <a:spcPts val="2005"/>
              </a:spcBef>
              <a:spcAft>
                <a:spcPct val="0"/>
              </a:spcAft>
            </a:pPr>
            <a:r>
              <a:rPr sz="2400" b="1">
                <a:solidFill>
                  <a:srgbClr val="FFFFFF"/>
                </a:solidFill>
                <a:latin typeface="MILOOH+å¾®è½¯é�»,Bold"/>
                <a:cs typeface="MILOOH+å¾®è½¯é�»,Bold"/>
              </a:rPr>
              <a:t>2.</a:t>
            </a:r>
            <a:r>
              <a:rPr sz="2400" b="1" spc="843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b="1">
                <a:solidFill>
                  <a:srgbClr val="FFFFFF"/>
                </a:solidFill>
                <a:latin typeface="OSBPBC+å¾®è½¯é�»,Bold"/>
                <a:cs typeface="OSBPBC+å¾®è½¯é�»,Bold"/>
              </a:rPr>
              <a:t>帮助追求独特者在职场和婚恋中扬长避短。</a:t>
            </a:r>
            <a:endParaRPr sz="2400" b="1">
              <a:solidFill>
                <a:srgbClr val="FFFFFF"/>
              </a:solidFill>
              <a:latin typeface="OSBPBC+å¾®è½¯é�»,Bold"/>
              <a:cs typeface="OSBPBC+å¾®è½¯é�»,Bold"/>
            </a:endParaRPr>
          </a:p>
        </p:txBody>
      </p:sp>
    </p:spTree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1"/>
          <p:cNvSpPr/>
          <p:nvPr/>
        </p:nvSpPr>
        <p:spPr>
          <a:xfrm>
            <a:off x="0" y="0"/>
            <a:ext cx="12192000" cy="6857999"/>
          </a:xfrm>
          <a:prstGeom prst="rect">
            <a:avLst/>
          </a:prstGeom>
          <a:blipFill>
            <a:blip r:embed="rId1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/>
        </p:txBody>
      </p:sp>
      <p:sp>
        <p:nvSpPr>
          <p:cNvPr id="3" name="object 3"/>
          <p:cNvSpPr txBox="1"/>
          <p:nvPr/>
        </p:nvSpPr>
        <p:spPr>
          <a:xfrm>
            <a:off x="359968" y="751014"/>
            <a:ext cx="4574438" cy="376039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8005"/>
              </a:lnSpc>
              <a:spcBef>
                <a:spcPct val="0"/>
              </a:spcBef>
              <a:spcAft>
                <a:spcPct val="0"/>
              </a:spcAft>
            </a:pPr>
            <a:r>
              <a:rPr sz="8000">
                <a:solidFill>
                  <a:srgbClr val="FFFFFF"/>
                </a:solidFill>
                <a:latin typeface="NTFKBP+å®ä½"/>
                <a:cs typeface="NTFKBP+å®ä½"/>
              </a:rPr>
              <a:t>追求</a:t>
            </a:r>
            <a:endParaRPr sz="8000">
              <a:solidFill>
                <a:srgbClr val="FFFFFF"/>
              </a:solidFill>
              <a:latin typeface="NTFKBP+å®ä½"/>
              <a:cs typeface="NTFKBP+å®ä½"/>
            </a:endParaRPr>
          </a:p>
          <a:p>
            <a:pPr marL="0" marR="0">
              <a:lnSpc>
                <a:spcPts val="8005"/>
              </a:lnSpc>
              <a:spcBef>
                <a:spcPts val="1595"/>
              </a:spcBef>
              <a:spcAft>
                <a:spcPct val="0"/>
              </a:spcAft>
            </a:pPr>
            <a:r>
              <a:rPr sz="8000">
                <a:solidFill>
                  <a:srgbClr val="FFFFFF"/>
                </a:solidFill>
                <a:latin typeface="NTFKBP+å®ä½"/>
                <a:cs typeface="NTFKBP+å®ä½"/>
              </a:rPr>
              <a:t>独特者</a:t>
            </a:r>
            <a:endParaRPr sz="8000">
              <a:solidFill>
                <a:srgbClr val="FFFFFF"/>
              </a:solidFill>
              <a:latin typeface="NTFKBP+å®ä½"/>
              <a:cs typeface="NTFKBP+å®ä½"/>
            </a:endParaRPr>
          </a:p>
        </p:txBody>
      </p:sp>
    </p:spTree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ject 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>
            <a:blip r:embed="rId1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/>
        </p:txBody>
      </p:sp>
      <p:sp>
        <p:nvSpPr>
          <p:cNvPr id="3" name="object 3"/>
          <p:cNvSpPr txBox="1"/>
          <p:nvPr/>
        </p:nvSpPr>
        <p:spPr>
          <a:xfrm>
            <a:off x="4465954" y="593471"/>
            <a:ext cx="1524000" cy="1524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4800"/>
              </a:lnSpc>
              <a:spcBef>
                <a:spcPct val="0"/>
              </a:spcBef>
              <a:spcAft>
                <a:spcPct val="0"/>
              </a:spcAft>
            </a:pPr>
            <a:r>
              <a:rPr sz="4800">
                <a:solidFill>
                  <a:srgbClr val="000000"/>
                </a:solidFill>
                <a:latin typeface="VWBMAK+å®ä½"/>
                <a:cs typeface="VWBMAK+å®ä½"/>
              </a:rPr>
              <a:t>我</a:t>
            </a:r>
            <a:endParaRPr sz="4800">
              <a:solidFill>
                <a:srgbClr val="000000"/>
              </a:solidFill>
              <a:latin typeface="VWBMAK+å®ä½"/>
              <a:cs typeface="VWBMAK+å®ä½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465954" y="1321657"/>
            <a:ext cx="3505491" cy="381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1200"/>
              </a:lnSpc>
              <a:spcBef>
                <a:spcPct val="0"/>
              </a:spcBef>
              <a:spcAft>
                <a:spcPct val="0"/>
              </a:spcAft>
            </a:pPr>
            <a:r>
              <a:rPr sz="1200">
                <a:solidFill>
                  <a:srgbClr val="000000"/>
                </a:solidFill>
                <a:latin typeface="VWBMAK+å®ä½"/>
                <a:cs typeface="VWBMAK+å®ä½"/>
              </a:rPr>
              <a:t>原唱：张国荣</a:t>
            </a:r>
            <a:r>
              <a:rPr sz="1200" spc="301">
                <a:solidFill>
                  <a:srgbClr val="00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200">
                <a:solidFill>
                  <a:srgbClr val="000000"/>
                </a:solidFill>
                <a:latin typeface="QHGKGN+å®ä½"/>
                <a:cs typeface="QHGKGN+å®ä½"/>
              </a:rPr>
              <a:t>/ </a:t>
            </a:r>
            <a:r>
              <a:rPr sz="1200">
                <a:solidFill>
                  <a:srgbClr val="000000"/>
                </a:solidFill>
                <a:latin typeface="VWBMAK+å®ä½"/>
                <a:cs typeface="VWBMAK+å®ä½"/>
              </a:rPr>
              <a:t>作曲：张国荣</a:t>
            </a:r>
            <a:r>
              <a:rPr sz="1200" spc="300">
                <a:solidFill>
                  <a:srgbClr val="00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200">
                <a:solidFill>
                  <a:srgbClr val="000000"/>
                </a:solidFill>
                <a:latin typeface="QHGKGN+å®ä½"/>
                <a:cs typeface="QHGKGN+å®ä½"/>
              </a:rPr>
              <a:t>/ </a:t>
            </a:r>
            <a:r>
              <a:rPr sz="1200">
                <a:solidFill>
                  <a:srgbClr val="000000"/>
                </a:solidFill>
                <a:latin typeface="VWBMAK+å®ä½"/>
                <a:cs typeface="VWBMAK+å®ä½"/>
              </a:rPr>
              <a:t>作词：林夕</a:t>
            </a:r>
            <a:endParaRPr sz="1200">
              <a:solidFill>
                <a:srgbClr val="000000"/>
              </a:solidFill>
              <a:latin typeface="VWBMAK+å®ä½"/>
              <a:cs typeface="VWBMAK+å®ä½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4465954" y="1753812"/>
            <a:ext cx="2730584" cy="79174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3165"/>
              </a:lnSpc>
              <a:spcBef>
                <a:spcPct val="0"/>
              </a:spcBef>
              <a:spcAft>
                <a:spcPct val="0"/>
              </a:spcAft>
            </a:pPr>
            <a:r>
              <a:rPr sz="2000">
                <a:solidFill>
                  <a:srgbClr val="000000"/>
                </a:solidFill>
                <a:latin typeface="VWBMAK+å®ä½"/>
                <a:cs typeface="VWBMAK+å®ä½"/>
              </a:rPr>
              <a:t>我永远都</a:t>
            </a:r>
            <a:r>
              <a:rPr sz="2400" b="1">
                <a:solidFill>
                  <a:srgbClr val="000000"/>
                </a:solidFill>
                <a:latin typeface="IOWIAN+å¾®è½¯é�»,Bold"/>
                <a:cs typeface="IOWIAN+å¾®è½¯é�»,Bold"/>
              </a:rPr>
              <a:t>爱</a:t>
            </a:r>
            <a:r>
              <a:rPr sz="2000">
                <a:solidFill>
                  <a:srgbClr val="000000"/>
                </a:solidFill>
                <a:latin typeface="VWBMAK+å®ä½"/>
                <a:cs typeface="VWBMAK+å®ä½"/>
              </a:rPr>
              <a:t>这样的我</a:t>
            </a:r>
            <a:endParaRPr sz="2000">
              <a:solidFill>
                <a:srgbClr val="000000"/>
              </a:solidFill>
              <a:latin typeface="VWBMAK+å®ä½"/>
              <a:cs typeface="VWBMAK+å®ä½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4465954" y="2269085"/>
            <a:ext cx="4329973" cy="185291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2005"/>
              </a:lnSpc>
              <a:spcBef>
                <a:spcPct val="0"/>
              </a:spcBef>
              <a:spcAft>
                <a:spcPct val="0"/>
              </a:spcAft>
            </a:pPr>
            <a:r>
              <a:rPr sz="2000">
                <a:solidFill>
                  <a:srgbClr val="000000"/>
                </a:solidFill>
                <a:latin typeface="VWBMAK+å®ä½"/>
                <a:cs typeface="VWBMAK+å®ä½"/>
              </a:rPr>
              <a:t>快乐是快乐的方式不只一种</a:t>
            </a:r>
            <a:endParaRPr sz="2000">
              <a:solidFill>
                <a:srgbClr val="000000"/>
              </a:solidFill>
              <a:latin typeface="VWBMAK+å®ä½"/>
              <a:cs typeface="VWBMAK+å®ä½"/>
            </a:endParaRPr>
          </a:p>
          <a:p>
            <a:pPr marL="0" marR="0">
              <a:lnSpc>
                <a:spcPts val="3170"/>
              </a:lnSpc>
              <a:spcBef>
                <a:spcPts val="20"/>
              </a:spcBef>
              <a:spcAft>
                <a:spcPct val="0"/>
              </a:spcAft>
            </a:pPr>
            <a:r>
              <a:rPr sz="2000">
                <a:solidFill>
                  <a:srgbClr val="000000"/>
                </a:solidFill>
                <a:latin typeface="VWBMAK+å®ä½"/>
                <a:cs typeface="VWBMAK+å®ä½"/>
              </a:rPr>
              <a:t>最荣幸是</a:t>
            </a:r>
            <a:r>
              <a:rPr sz="2400" b="1">
                <a:solidFill>
                  <a:srgbClr val="000000"/>
                </a:solidFill>
                <a:latin typeface="IOWIAN+å¾®è½¯é�»,Bold"/>
                <a:cs typeface="IOWIAN+å¾®è½¯é�»,Bold"/>
              </a:rPr>
              <a:t>谁都是造物者的光荣</a:t>
            </a:r>
            <a:endParaRPr sz="2400" b="1">
              <a:solidFill>
                <a:srgbClr val="000000"/>
              </a:solidFill>
              <a:latin typeface="IOWIAN+å¾®è½¯é�»,Bold"/>
              <a:cs typeface="IOWIAN+å¾®è½¯é�»,Bold"/>
            </a:endParaRPr>
          </a:p>
          <a:p>
            <a:pPr marL="0" marR="0">
              <a:lnSpc>
                <a:spcPts val="2005"/>
              </a:lnSpc>
              <a:spcBef>
                <a:spcPts val="1285"/>
              </a:spcBef>
              <a:spcAft>
                <a:spcPct val="0"/>
              </a:spcAft>
            </a:pPr>
            <a:r>
              <a:rPr sz="2000">
                <a:solidFill>
                  <a:srgbClr val="000000"/>
                </a:solidFill>
                <a:latin typeface="VWBMAK+å®ä½"/>
                <a:cs typeface="VWBMAK+å®ä½"/>
              </a:rPr>
              <a:t>不用闪躲</a:t>
            </a:r>
            <a:r>
              <a:rPr sz="2000" spc="1490">
                <a:solidFill>
                  <a:srgbClr val="00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000">
                <a:solidFill>
                  <a:srgbClr val="000000"/>
                </a:solidFill>
                <a:latin typeface="VWBMAK+å®ä½"/>
                <a:cs typeface="VWBMAK+å®ä½"/>
              </a:rPr>
              <a:t>为我喜欢的生活而活</a:t>
            </a:r>
            <a:endParaRPr sz="2000">
              <a:solidFill>
                <a:srgbClr val="000000"/>
              </a:solidFill>
              <a:latin typeface="VWBMAK+å®ä½"/>
              <a:cs typeface="VWBMAK+å®ä½"/>
            </a:endParaRPr>
          </a:p>
          <a:p>
            <a:pPr marL="0" marR="0">
              <a:lnSpc>
                <a:spcPts val="2005"/>
              </a:lnSpc>
              <a:spcBef>
                <a:spcPts val="995"/>
              </a:spcBef>
              <a:spcAft>
                <a:spcPct val="0"/>
              </a:spcAft>
            </a:pPr>
            <a:r>
              <a:rPr sz="2000">
                <a:solidFill>
                  <a:srgbClr val="000000"/>
                </a:solidFill>
                <a:latin typeface="VWBMAK+å®ä½"/>
                <a:cs typeface="VWBMAK+å®ä½"/>
              </a:rPr>
              <a:t>不用粉墨</a:t>
            </a:r>
            <a:r>
              <a:rPr sz="2000" spc="1488">
                <a:solidFill>
                  <a:srgbClr val="00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000">
                <a:solidFill>
                  <a:srgbClr val="000000"/>
                </a:solidFill>
                <a:latin typeface="VWBMAK+å®ä½"/>
                <a:cs typeface="VWBMAK+å®ä½"/>
              </a:rPr>
              <a:t>就站在光明的角落</a:t>
            </a:r>
            <a:endParaRPr sz="2000">
              <a:solidFill>
                <a:srgbClr val="000000"/>
              </a:solidFill>
              <a:latin typeface="VWBMAK+å®ä½"/>
              <a:cs typeface="VWBMAK+å®ä½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4465954" y="4009967"/>
            <a:ext cx="4556760" cy="275748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3165"/>
              </a:lnSpc>
              <a:spcBef>
                <a:spcPct val="0"/>
              </a:spcBef>
              <a:spcAft>
                <a:spcPct val="0"/>
              </a:spcAft>
            </a:pPr>
            <a:r>
              <a:rPr sz="2400" b="1">
                <a:solidFill>
                  <a:srgbClr val="000000"/>
                </a:solidFill>
                <a:latin typeface="IOWIAN+å¾®è½¯é�»,Bold"/>
                <a:cs typeface="IOWIAN+å¾®è½¯é�»,Bold"/>
              </a:rPr>
              <a:t>我就是我是颜色不一样的烟火</a:t>
            </a:r>
            <a:endParaRPr sz="2400" b="1">
              <a:solidFill>
                <a:srgbClr val="000000"/>
              </a:solidFill>
              <a:latin typeface="IOWIAN+å¾®è½¯é�»,Bold"/>
              <a:cs typeface="IOWIAN+å¾®è½¯é�»,Bold"/>
            </a:endParaRPr>
          </a:p>
          <a:p>
            <a:pPr marL="0" marR="0">
              <a:lnSpc>
                <a:spcPts val="2005"/>
              </a:lnSpc>
              <a:spcBef>
                <a:spcPts val="1235"/>
              </a:spcBef>
              <a:spcAft>
                <a:spcPct val="0"/>
              </a:spcAft>
            </a:pPr>
            <a:r>
              <a:rPr sz="2000">
                <a:solidFill>
                  <a:srgbClr val="000000"/>
                </a:solidFill>
                <a:latin typeface="VWBMAK+å®ä½"/>
                <a:cs typeface="VWBMAK+å®ä½"/>
              </a:rPr>
              <a:t>天空海阔</a:t>
            </a:r>
            <a:r>
              <a:rPr sz="2000" spc="1488">
                <a:solidFill>
                  <a:srgbClr val="00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000">
                <a:solidFill>
                  <a:srgbClr val="000000"/>
                </a:solidFill>
                <a:latin typeface="VWBMAK+å®ä½"/>
                <a:cs typeface="VWBMAK+å®ä½"/>
              </a:rPr>
              <a:t>要做最坚强的泡沫</a:t>
            </a:r>
            <a:endParaRPr sz="2000">
              <a:solidFill>
                <a:srgbClr val="000000"/>
              </a:solidFill>
              <a:latin typeface="VWBMAK+å®ä½"/>
              <a:cs typeface="VWBMAK+å®ä½"/>
            </a:endParaRPr>
          </a:p>
          <a:p>
            <a:pPr marL="0" marR="0">
              <a:lnSpc>
                <a:spcPts val="2005"/>
              </a:lnSpc>
              <a:spcBef>
                <a:spcPts val="995"/>
              </a:spcBef>
              <a:spcAft>
                <a:spcPct val="0"/>
              </a:spcAft>
            </a:pPr>
            <a:r>
              <a:rPr sz="2000">
                <a:solidFill>
                  <a:srgbClr val="000000"/>
                </a:solidFill>
                <a:latin typeface="VWBMAK+å®ä½"/>
                <a:cs typeface="VWBMAK+å®ä½"/>
              </a:rPr>
              <a:t>我喜欢我</a:t>
            </a:r>
            <a:r>
              <a:rPr sz="2000" spc="1490">
                <a:solidFill>
                  <a:srgbClr val="00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000">
                <a:solidFill>
                  <a:srgbClr val="000000"/>
                </a:solidFill>
                <a:latin typeface="VWBMAK+å®ä½"/>
                <a:cs typeface="VWBMAK+å®ä½"/>
              </a:rPr>
              <a:t>让蔷薇开出一种结果</a:t>
            </a:r>
            <a:endParaRPr sz="2000">
              <a:solidFill>
                <a:srgbClr val="000000"/>
              </a:solidFill>
              <a:latin typeface="VWBMAK+å®ä½"/>
              <a:cs typeface="VWBMAK+å®ä½"/>
            </a:endParaRPr>
          </a:p>
          <a:p>
            <a:pPr marL="0" marR="0">
              <a:lnSpc>
                <a:spcPts val="2005"/>
              </a:lnSpc>
              <a:spcBef>
                <a:spcPts val="995"/>
              </a:spcBef>
              <a:spcAft>
                <a:spcPct val="0"/>
              </a:spcAft>
            </a:pPr>
            <a:r>
              <a:rPr sz="2000">
                <a:solidFill>
                  <a:srgbClr val="000000"/>
                </a:solidFill>
                <a:latin typeface="VWBMAK+å®ä½"/>
                <a:cs typeface="VWBMAK+å®ä½"/>
              </a:rPr>
              <a:t>孤独的沙漠里</a:t>
            </a:r>
            <a:r>
              <a:rPr sz="2000" spc="461">
                <a:solidFill>
                  <a:srgbClr val="00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000">
                <a:solidFill>
                  <a:srgbClr val="000000"/>
                </a:solidFill>
                <a:latin typeface="VWBMAK+å®ä½"/>
                <a:cs typeface="VWBMAK+å®ä½"/>
              </a:rPr>
              <a:t>一样盛放的赤裸裸</a:t>
            </a:r>
            <a:endParaRPr sz="2000">
              <a:solidFill>
                <a:srgbClr val="000000"/>
              </a:solidFill>
              <a:latin typeface="VWBMAK+å®ä½"/>
              <a:cs typeface="VWBMAK+å®ä½"/>
            </a:endParaRPr>
          </a:p>
          <a:p>
            <a:pPr marL="0" marR="0">
              <a:lnSpc>
                <a:spcPts val="3165"/>
              </a:lnSpc>
              <a:spcBef>
                <a:spcPts val="25"/>
              </a:spcBef>
              <a:spcAft>
                <a:spcPct val="0"/>
              </a:spcAft>
            </a:pPr>
            <a:r>
              <a:rPr sz="2000">
                <a:solidFill>
                  <a:srgbClr val="000000"/>
                </a:solidFill>
                <a:latin typeface="VWBMAK+å®ä½"/>
                <a:cs typeface="VWBMAK+å®ä½"/>
              </a:rPr>
              <a:t>多么高兴</a:t>
            </a:r>
            <a:r>
              <a:rPr sz="2400" b="1">
                <a:solidFill>
                  <a:srgbClr val="000000"/>
                </a:solidFill>
                <a:latin typeface="IOWIAN+å¾®è½¯é�»,Bold"/>
                <a:cs typeface="IOWIAN+å¾®è½¯é�»,Bold"/>
              </a:rPr>
              <a:t>在琉璃屋中快乐生活</a:t>
            </a:r>
            <a:endParaRPr sz="2400" b="1">
              <a:solidFill>
                <a:srgbClr val="000000"/>
              </a:solidFill>
              <a:latin typeface="IOWIAN+å¾®è½¯é�»,Bold"/>
              <a:cs typeface="IOWIAN+å¾®è½¯é�»,Bold"/>
            </a:endParaRPr>
          </a:p>
          <a:p>
            <a:pPr marL="0" marR="0">
              <a:lnSpc>
                <a:spcPts val="2005"/>
              </a:lnSpc>
              <a:spcBef>
                <a:spcPts val="1285"/>
              </a:spcBef>
              <a:spcAft>
                <a:spcPct val="0"/>
              </a:spcAft>
            </a:pPr>
            <a:r>
              <a:rPr sz="2000">
                <a:solidFill>
                  <a:srgbClr val="000000"/>
                </a:solidFill>
                <a:latin typeface="VWBMAK+å®ä½"/>
                <a:cs typeface="VWBMAK+å®ä½"/>
              </a:rPr>
              <a:t>对世界说甚么是光明和磊落</a:t>
            </a:r>
            <a:endParaRPr sz="2000">
              <a:solidFill>
                <a:srgbClr val="000000"/>
              </a:solidFill>
              <a:latin typeface="VWBMAK+å®ä½"/>
              <a:cs typeface="VWBMAK+å®ä½"/>
            </a:endParaRPr>
          </a:p>
        </p:txBody>
      </p:sp>
    </p:spTree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ject 1"/>
          <p:cNvSpPr/>
          <p:nvPr/>
        </p:nvSpPr>
        <p:spPr>
          <a:xfrm>
            <a:off x="0" y="0"/>
            <a:ext cx="12192000" cy="6857999"/>
          </a:xfrm>
          <a:prstGeom prst="rect">
            <a:avLst/>
          </a:prstGeom>
          <a:blipFill>
            <a:blip r:embed="rId1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/>
        </p:txBody>
      </p:sp>
      <p:sp>
        <p:nvSpPr>
          <p:cNvPr id="3" name="object 3"/>
          <p:cNvSpPr txBox="1"/>
          <p:nvPr/>
        </p:nvSpPr>
        <p:spPr>
          <a:xfrm>
            <a:off x="143789" y="359861"/>
            <a:ext cx="2255596" cy="354854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6340"/>
              </a:lnSpc>
              <a:spcBef>
                <a:spcPct val="0"/>
              </a:spcBef>
              <a:spcAft>
                <a:spcPct val="0"/>
              </a:spcAft>
            </a:pPr>
            <a:r>
              <a:rPr sz="4800">
                <a:solidFill>
                  <a:srgbClr val="FFFFFF"/>
                </a:solidFill>
                <a:latin typeface="OTOBCI+å¾®è½¯é�»"/>
                <a:cs typeface="OTOBCI+å¾®è½¯é�»"/>
              </a:rPr>
              <a:t>追</a:t>
            </a:r>
            <a:r>
              <a:rPr sz="4800" spc="-239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4800">
                <a:solidFill>
                  <a:srgbClr val="FFFFFF"/>
                </a:solidFill>
                <a:latin typeface="OTOBCI+å¾®è½¯é�»"/>
                <a:cs typeface="OTOBCI+å¾®è½¯é�»"/>
              </a:rPr>
              <a:t>的</a:t>
            </a:r>
            <a:endParaRPr sz="4800">
              <a:solidFill>
                <a:srgbClr val="FFFFFF"/>
              </a:solidFill>
              <a:latin typeface="OTOBCI+å¾®è½¯é�»"/>
              <a:cs typeface="OTOBCI+å¾®è½¯é�»"/>
            </a:endParaRPr>
          </a:p>
          <a:p>
            <a:pPr marL="0" marR="0">
              <a:lnSpc>
                <a:spcPts val="4800"/>
              </a:lnSpc>
              <a:spcBef>
                <a:spcPct val="0"/>
              </a:spcBef>
              <a:spcAft>
                <a:spcPct val="0"/>
              </a:spcAft>
            </a:pPr>
            <a:r>
              <a:rPr sz="4800">
                <a:solidFill>
                  <a:srgbClr val="FFFFFF"/>
                </a:solidFill>
                <a:latin typeface="OTOBCI+å¾®è½¯é�»"/>
                <a:cs typeface="OTOBCI+å¾®è½¯é�»"/>
              </a:rPr>
              <a:t>求</a:t>
            </a:r>
            <a:r>
              <a:rPr sz="4800" spc="-239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4800">
                <a:solidFill>
                  <a:srgbClr val="FFFFFF"/>
                </a:solidFill>
                <a:latin typeface="OTOBCI+å¾®è½¯é�»"/>
                <a:cs typeface="OTOBCI+å¾®è½¯é�»"/>
              </a:rPr>
              <a:t>独</a:t>
            </a:r>
            <a:endParaRPr sz="4800">
              <a:solidFill>
                <a:srgbClr val="FFFFFF"/>
              </a:solidFill>
              <a:latin typeface="OTOBCI+å¾®è½¯é�»"/>
              <a:cs typeface="OTOBCI+å¾®è½¯é�»"/>
            </a:endParaRPr>
          </a:p>
          <a:p>
            <a:pPr marL="0" marR="0">
              <a:lnSpc>
                <a:spcPts val="4800"/>
              </a:lnSpc>
              <a:spcBef>
                <a:spcPct val="0"/>
              </a:spcBef>
              <a:spcAft>
                <a:spcPct val="0"/>
              </a:spcAft>
            </a:pPr>
            <a:r>
              <a:rPr sz="4800">
                <a:solidFill>
                  <a:srgbClr val="FFFFFF"/>
                </a:solidFill>
                <a:latin typeface="OTOBCI+å¾®è½¯é�»"/>
                <a:cs typeface="OTOBCI+å¾®è½¯é�»"/>
              </a:rPr>
              <a:t>独</a:t>
            </a:r>
            <a:r>
              <a:rPr sz="4800" spc="-239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4800">
                <a:solidFill>
                  <a:srgbClr val="FFFFFF"/>
                </a:solidFill>
                <a:latin typeface="OTOBCI+å¾®è½¯é�»"/>
                <a:cs typeface="OTOBCI+å¾®è½¯é�»"/>
              </a:rPr>
              <a:t>白</a:t>
            </a:r>
            <a:endParaRPr sz="4800">
              <a:solidFill>
                <a:srgbClr val="FFFFFF"/>
              </a:solidFill>
              <a:latin typeface="OTOBCI+å¾®è½¯é�»"/>
              <a:cs typeface="OTOBCI+å¾®è½¯é�»"/>
            </a:endParaRPr>
          </a:p>
          <a:p>
            <a:pPr marL="0" marR="0">
              <a:lnSpc>
                <a:spcPts val="4800"/>
              </a:lnSpc>
              <a:spcBef>
                <a:spcPct val="0"/>
              </a:spcBef>
              <a:spcAft>
                <a:spcPct val="0"/>
              </a:spcAft>
            </a:pPr>
            <a:r>
              <a:rPr sz="4800">
                <a:solidFill>
                  <a:srgbClr val="FFFFFF"/>
                </a:solidFill>
                <a:latin typeface="OTOBCI+å¾®è½¯é�»"/>
                <a:cs typeface="OTOBCI+å¾®è½¯é�»"/>
              </a:rPr>
              <a:t>特</a:t>
            </a:r>
            <a:endParaRPr sz="4800">
              <a:solidFill>
                <a:srgbClr val="FFFFFF"/>
              </a:solidFill>
              <a:latin typeface="OTOBCI+å¾®è½¯é�»"/>
              <a:cs typeface="OTOBCI+å¾®è½¯é�»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748026" y="717111"/>
            <a:ext cx="5257800" cy="173768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3165"/>
              </a:lnSpc>
              <a:spcBef>
                <a:spcPct val="0"/>
              </a:spcBef>
              <a:spcAft>
                <a:spcPct val="0"/>
              </a:spcAft>
            </a:pPr>
            <a:r>
              <a:rPr sz="2400" b="1">
                <a:solidFill>
                  <a:srgbClr val="0F9CC9"/>
                </a:solidFill>
                <a:latin typeface="NBUUFU+å¾®è½¯é�»,Bold"/>
                <a:cs typeface="NBUUFU+å¾®è½¯é�»,Bold"/>
              </a:rPr>
              <a:t>“我懂那些人情世故，但我就是不</a:t>
            </a:r>
            <a:endParaRPr sz="2400" b="1">
              <a:solidFill>
                <a:srgbClr val="0F9CC9"/>
              </a:solidFill>
              <a:latin typeface="NBUUFU+å¾®è½¯é�»,Bold"/>
              <a:cs typeface="NBUUFU+å¾®è½¯é�»,Bold"/>
            </a:endParaRPr>
          </a:p>
          <a:p>
            <a:pPr marL="0" marR="0">
              <a:lnSpc>
                <a:spcPts val="3165"/>
              </a:lnSpc>
              <a:spcBef>
                <a:spcPts val="240"/>
              </a:spcBef>
              <a:spcAft>
                <a:spcPct val="0"/>
              </a:spcAft>
            </a:pPr>
            <a:r>
              <a:rPr sz="2400" b="1">
                <a:solidFill>
                  <a:srgbClr val="0F9CC9"/>
                </a:solidFill>
                <a:latin typeface="NBUUFU+å¾®è½¯é�»,Bold"/>
                <a:cs typeface="NBUUFU+å¾®è½¯é�»,Bold"/>
              </a:rPr>
              <a:t>想做，这样是会吃亏，但是比起让</a:t>
            </a:r>
            <a:endParaRPr sz="2400" b="1">
              <a:solidFill>
                <a:srgbClr val="0F9CC9"/>
              </a:solidFill>
              <a:latin typeface="NBUUFU+å¾®è½¯é�»,Bold"/>
              <a:cs typeface="NBUUFU+å¾®è½¯é�»,Bold"/>
            </a:endParaRPr>
          </a:p>
          <a:p>
            <a:pPr marL="0" marR="0">
              <a:lnSpc>
                <a:spcPts val="3165"/>
              </a:lnSpc>
              <a:spcBef>
                <a:spcPts val="290"/>
              </a:spcBef>
              <a:spcAft>
                <a:spcPct val="0"/>
              </a:spcAft>
            </a:pPr>
            <a:r>
              <a:rPr sz="2400" b="1">
                <a:solidFill>
                  <a:srgbClr val="0F9CC9"/>
                </a:solidFill>
                <a:latin typeface="NBUUFU+å¾®è½¯é�»,Bold"/>
                <a:cs typeface="NBUUFU+å¾®è½¯é�»,Bold"/>
              </a:rPr>
              <a:t>我假意迎合，我宁愿吃亏”</a:t>
            </a:r>
            <a:endParaRPr sz="2400" b="1">
              <a:solidFill>
                <a:srgbClr val="0F9CC9"/>
              </a:solidFill>
              <a:latin typeface="NBUUFU+å¾®è½¯é�»,Bold"/>
              <a:cs typeface="NBUUFU+å¾®è½¯é�»,Bold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748026" y="2339028"/>
            <a:ext cx="5608320" cy="217647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3165"/>
              </a:lnSpc>
              <a:spcBef>
                <a:spcPct val="0"/>
              </a:spcBef>
              <a:spcAft>
                <a:spcPct val="0"/>
              </a:spcAft>
            </a:pPr>
            <a:r>
              <a:rPr sz="2400" b="1">
                <a:solidFill>
                  <a:srgbClr val="0F9CC9"/>
                </a:solidFill>
                <a:latin typeface="NBUUFU+å¾®è½¯é�»,Bold"/>
                <a:cs typeface="NBUUFU+å¾®è½¯é�»,Bold"/>
              </a:rPr>
              <a:t>“越是我爱的人，我亲近的人，他</a:t>
            </a:r>
            <a:endParaRPr sz="2400" b="1">
              <a:solidFill>
                <a:srgbClr val="0F9CC9"/>
              </a:solidFill>
              <a:latin typeface="NBUUFU+å¾®è½¯é�»,Bold"/>
              <a:cs typeface="NBUUFU+å¾®è½¯é�»,Bold"/>
            </a:endParaRPr>
          </a:p>
          <a:p>
            <a:pPr marL="0" marR="0">
              <a:lnSpc>
                <a:spcPts val="3165"/>
              </a:lnSpc>
              <a:spcBef>
                <a:spcPts val="240"/>
              </a:spcBef>
              <a:spcAft>
                <a:spcPct val="0"/>
              </a:spcAft>
            </a:pPr>
            <a:r>
              <a:rPr sz="2400" b="1">
                <a:solidFill>
                  <a:srgbClr val="0F9CC9"/>
                </a:solidFill>
                <a:latin typeface="NBUUFU+å¾®è½¯é�»,Bold"/>
                <a:cs typeface="NBUUFU+å¾®è½¯é�»,Bold"/>
              </a:rPr>
              <a:t>们的话语只要有一点让我觉得受伤，</a:t>
            </a:r>
            <a:endParaRPr sz="2400" b="1">
              <a:solidFill>
                <a:srgbClr val="0F9CC9"/>
              </a:solidFill>
              <a:latin typeface="NBUUFU+å¾®è½¯é�»,Bold"/>
              <a:cs typeface="NBUUFU+å¾®è½¯é�»,Bold"/>
            </a:endParaRPr>
          </a:p>
          <a:p>
            <a:pPr marL="0" marR="0">
              <a:lnSpc>
                <a:spcPts val="3165"/>
              </a:lnSpc>
              <a:spcBef>
                <a:spcPts val="290"/>
              </a:spcBef>
              <a:spcAft>
                <a:spcPct val="0"/>
              </a:spcAft>
            </a:pPr>
            <a:r>
              <a:rPr sz="2400" b="1">
                <a:solidFill>
                  <a:srgbClr val="0F9CC9"/>
                </a:solidFill>
                <a:latin typeface="NBUUFU+å¾®è½¯é�»,Bold"/>
                <a:cs typeface="NBUUFU+å¾®è½¯é�»,Bold"/>
              </a:rPr>
              <a:t>我就会情绪</a:t>
            </a:r>
            <a:r>
              <a:rPr sz="2400" b="1">
                <a:solidFill>
                  <a:srgbClr val="0F9CC9"/>
                </a:solidFill>
                <a:latin typeface="EBNEOQ+å¾®è½¯é�»,Bold"/>
                <a:cs typeface="EBNEOQ+å¾®è½¯é�»,Bold"/>
              </a:rPr>
              <a:t>180</a:t>
            </a:r>
            <a:r>
              <a:rPr sz="2400" b="1">
                <a:solidFill>
                  <a:srgbClr val="0F9CC9"/>
                </a:solidFill>
                <a:latin typeface="NBUUFU+å¾®è½¯é�»,Bold"/>
                <a:cs typeface="NBUUFU+å¾®è½¯é�»,Bold"/>
              </a:rPr>
              <a:t>度大转弯，感觉天</a:t>
            </a:r>
            <a:endParaRPr sz="2400" b="1">
              <a:solidFill>
                <a:srgbClr val="0F9CC9"/>
              </a:solidFill>
              <a:latin typeface="NBUUFU+å¾®è½¯é�»,Bold"/>
              <a:cs typeface="NBUUFU+å¾®è½¯é�»,Bold"/>
            </a:endParaRPr>
          </a:p>
          <a:p>
            <a:pPr marL="0" marR="0">
              <a:lnSpc>
                <a:spcPts val="3165"/>
              </a:lnSpc>
              <a:spcBef>
                <a:spcPts val="240"/>
              </a:spcBef>
              <a:spcAft>
                <a:spcPct val="0"/>
              </a:spcAft>
            </a:pPr>
            <a:r>
              <a:rPr sz="2400" b="1">
                <a:solidFill>
                  <a:srgbClr val="0F9CC9"/>
                </a:solidFill>
                <a:latin typeface="NBUUFU+å¾®è½¯é�»,Bold"/>
                <a:cs typeface="NBUUFU+å¾®è½¯é�»,Bold"/>
              </a:rPr>
              <a:t>崩地裂”</a:t>
            </a:r>
            <a:endParaRPr sz="2400" b="1">
              <a:solidFill>
                <a:srgbClr val="0F9CC9"/>
              </a:solidFill>
              <a:latin typeface="NBUUFU+å¾®è½¯é�»,Bold"/>
              <a:cs typeface="NBUUFU+å¾®è½¯é�»,Bold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43789" y="2798896"/>
            <a:ext cx="1524304" cy="171936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6340"/>
              </a:lnSpc>
              <a:spcBef>
                <a:spcPct val="0"/>
              </a:spcBef>
              <a:spcAft>
                <a:spcPct val="0"/>
              </a:spcAft>
            </a:pPr>
            <a:r>
              <a:rPr sz="4800">
                <a:solidFill>
                  <a:srgbClr val="FFFFFF"/>
                </a:solidFill>
                <a:latin typeface="OTOBCI+å¾®è½¯é�»"/>
                <a:cs typeface="OTOBCI+å¾®è½¯é�»"/>
              </a:rPr>
              <a:t>者</a:t>
            </a:r>
            <a:endParaRPr sz="4800">
              <a:solidFill>
                <a:srgbClr val="FFFFFF"/>
              </a:solidFill>
              <a:latin typeface="OTOBCI+å¾®è½¯é�»"/>
              <a:cs typeface="OTOBCI+å¾®è½¯é�»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2748026" y="4400111"/>
            <a:ext cx="5608320" cy="217647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3165"/>
              </a:lnSpc>
              <a:spcBef>
                <a:spcPct val="0"/>
              </a:spcBef>
              <a:spcAft>
                <a:spcPct val="0"/>
              </a:spcAft>
            </a:pPr>
            <a:r>
              <a:rPr sz="2400" b="1">
                <a:solidFill>
                  <a:srgbClr val="0F9CC9"/>
                </a:solidFill>
                <a:latin typeface="NBUUFU+å¾®è½¯é�»,Bold"/>
                <a:cs typeface="NBUUFU+å¾®è½¯é�»,Bold"/>
              </a:rPr>
              <a:t>“我喜欢一句话，低调的华丽，因</a:t>
            </a:r>
            <a:endParaRPr sz="2400" b="1">
              <a:solidFill>
                <a:srgbClr val="0F9CC9"/>
              </a:solidFill>
              <a:latin typeface="NBUUFU+å¾®è½¯é�»,Bold"/>
              <a:cs typeface="NBUUFU+å¾®è½¯é�»,Bold"/>
            </a:endParaRPr>
          </a:p>
          <a:p>
            <a:pPr marL="0" marR="0">
              <a:lnSpc>
                <a:spcPts val="3165"/>
              </a:lnSpc>
              <a:spcBef>
                <a:spcPts val="240"/>
              </a:spcBef>
              <a:spcAft>
                <a:spcPct val="0"/>
              </a:spcAft>
            </a:pPr>
            <a:r>
              <a:rPr sz="2400" b="1">
                <a:solidFill>
                  <a:srgbClr val="0F9CC9"/>
                </a:solidFill>
                <a:latin typeface="NBUUFU+å¾®è½¯é�»,Bold"/>
                <a:cs typeface="NBUUFU+å¾®è½¯é�»,Bold"/>
              </a:rPr>
              <a:t>为它符合我的追求，我不追求第一，</a:t>
            </a:r>
            <a:endParaRPr sz="2400" b="1">
              <a:solidFill>
                <a:srgbClr val="0F9CC9"/>
              </a:solidFill>
              <a:latin typeface="NBUUFU+å¾®è½¯é�»,Bold"/>
              <a:cs typeface="NBUUFU+å¾®è½¯é�»,Bold"/>
            </a:endParaRPr>
          </a:p>
          <a:p>
            <a:pPr marL="0" marR="0">
              <a:lnSpc>
                <a:spcPts val="3165"/>
              </a:lnSpc>
              <a:spcBef>
                <a:spcPts val="290"/>
              </a:spcBef>
              <a:spcAft>
                <a:spcPct val="0"/>
              </a:spcAft>
            </a:pPr>
            <a:r>
              <a:rPr sz="2400" b="1">
                <a:solidFill>
                  <a:srgbClr val="0F9CC9"/>
                </a:solidFill>
                <a:latin typeface="NBUUFU+å¾®è½¯é�»,Bold"/>
                <a:cs typeface="NBUUFU+å¾®è½¯é�»,Bold"/>
              </a:rPr>
              <a:t>成为众人瞩目的焦点，但是我追求</a:t>
            </a:r>
            <a:endParaRPr sz="2400" b="1">
              <a:solidFill>
                <a:srgbClr val="0F9CC9"/>
              </a:solidFill>
              <a:latin typeface="NBUUFU+å¾®è½¯é�»,Bold"/>
              <a:cs typeface="NBUUFU+å¾®è½¯é�»,Bold"/>
            </a:endParaRPr>
          </a:p>
          <a:p>
            <a:pPr marL="0" marR="0">
              <a:lnSpc>
                <a:spcPts val="3165"/>
              </a:lnSpc>
              <a:spcBef>
                <a:spcPts val="240"/>
              </a:spcBef>
              <a:spcAft>
                <a:spcPct val="0"/>
              </a:spcAft>
            </a:pPr>
            <a:r>
              <a:rPr sz="2400" b="1">
                <a:solidFill>
                  <a:srgbClr val="0F9CC9"/>
                </a:solidFill>
                <a:latin typeface="NBUUFU+å¾®è½¯é�»,Bold"/>
                <a:cs typeface="NBUUFU+å¾®è½¯é�»,Bold"/>
              </a:rPr>
              <a:t>特别，让人无法忽略”</a:t>
            </a:r>
            <a:endParaRPr sz="2400" b="1">
              <a:solidFill>
                <a:srgbClr val="0F9CC9"/>
              </a:solidFill>
              <a:latin typeface="NBUUFU+å¾®è½¯é�»,Bold"/>
              <a:cs typeface="NBUUFU+å¾®è½¯é�»,Bold"/>
            </a:endParaRPr>
          </a:p>
        </p:txBody>
      </p:sp>
    </p:spTree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ject 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>
            <a:blip r:embed="rId1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/>
        </p:txBody>
      </p:sp>
      <p:sp>
        <p:nvSpPr>
          <p:cNvPr id="3" name="object 3"/>
          <p:cNvSpPr txBox="1"/>
          <p:nvPr/>
        </p:nvSpPr>
        <p:spPr>
          <a:xfrm>
            <a:off x="4981321" y="512447"/>
            <a:ext cx="3512211" cy="109860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2650"/>
              </a:lnSpc>
              <a:spcBef>
                <a:spcPct val="0"/>
              </a:spcBef>
              <a:spcAft>
                <a:spcPct val="0"/>
              </a:spcAft>
            </a:pPr>
            <a:r>
              <a:rPr sz="2000" b="1">
                <a:solidFill>
                  <a:srgbClr val="FFFFFF"/>
                </a:solidFill>
                <a:latin typeface="EOBNWM+å¾®è½¯é�»,Bold"/>
                <a:cs typeface="EOBNWM+å¾®è½¯é�»,Bold"/>
              </a:rPr>
              <a:t>外在特征：</a:t>
            </a:r>
            <a:endParaRPr sz="2000" b="1">
              <a:solidFill>
                <a:srgbClr val="FFFFFF"/>
              </a:solidFill>
              <a:latin typeface="EOBNWM+å¾®è½¯é�»,Bold"/>
              <a:cs typeface="EOBNWM+å¾®è½¯é�»,Bold"/>
            </a:endParaRPr>
          </a:p>
          <a:p>
            <a:pPr marL="0" marR="0">
              <a:lnSpc>
                <a:spcPts val="2645"/>
              </a:lnSpc>
              <a:spcBef>
                <a:spcPts val="410"/>
              </a:spcBef>
              <a:spcAft>
                <a:spcPct val="0"/>
              </a:spcAft>
            </a:pPr>
            <a:r>
              <a:rPr sz="2000" b="1">
                <a:solidFill>
                  <a:srgbClr val="FFFFFF"/>
                </a:solidFill>
                <a:latin typeface="EOBNWM+å¾®è½¯é�»,Bold"/>
                <a:cs typeface="EOBNWM+å¾®è½¯é�»,Bold"/>
              </a:rPr>
              <a:t>独特有品味，淡淡的忧郁。</a:t>
            </a:r>
            <a:endParaRPr sz="2000" b="1">
              <a:solidFill>
                <a:srgbClr val="FFFFFF"/>
              </a:solidFill>
              <a:latin typeface="EOBNWM+å¾®è½¯é�»,Bold"/>
              <a:cs typeface="EOBNWM+å¾®è½¯é�»,Bold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981321" y="1988311"/>
            <a:ext cx="3962400" cy="1524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4800"/>
              </a:lnSpc>
              <a:spcBef>
                <a:spcPct val="0"/>
              </a:spcBef>
              <a:spcAft>
                <a:spcPct val="0"/>
              </a:spcAft>
            </a:pPr>
            <a:r>
              <a:rPr sz="4800">
                <a:solidFill>
                  <a:srgbClr val="FFFFFF"/>
                </a:solidFill>
                <a:latin typeface="KAPLCG+å®ä½"/>
                <a:cs typeface="KAPLCG+å®ä½"/>
              </a:rPr>
              <a:t>追求独特者</a:t>
            </a:r>
            <a:endParaRPr sz="4800">
              <a:solidFill>
                <a:srgbClr val="FFFFFF"/>
              </a:solidFill>
              <a:latin typeface="KAPLCG+å®ä½"/>
              <a:cs typeface="KAPLCG+å®ä½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4981321" y="2988126"/>
            <a:ext cx="3512211" cy="140270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2645"/>
              </a:lnSpc>
              <a:spcBef>
                <a:spcPct val="0"/>
              </a:spcBef>
              <a:spcAft>
                <a:spcPct val="0"/>
              </a:spcAft>
            </a:pPr>
            <a:r>
              <a:rPr sz="2000" b="1">
                <a:solidFill>
                  <a:srgbClr val="FFFFFF"/>
                </a:solidFill>
                <a:latin typeface="EOBNWM+å¾®è½¯é�»,Bold"/>
                <a:cs typeface="EOBNWM+å¾®è½¯é�»,Bold"/>
              </a:rPr>
              <a:t>口头禅：</a:t>
            </a:r>
            <a:endParaRPr sz="2000" b="1">
              <a:solidFill>
                <a:srgbClr val="FFFFFF"/>
              </a:solidFill>
              <a:latin typeface="EOBNWM+å¾®è½¯é�»,Bold"/>
              <a:cs typeface="EOBNWM+å¾®è½¯é�»,Bold"/>
            </a:endParaRPr>
          </a:p>
          <a:p>
            <a:pPr marL="0" marR="0">
              <a:lnSpc>
                <a:spcPts val="2645"/>
              </a:lnSpc>
              <a:spcBef>
                <a:spcPts val="355"/>
              </a:spcBef>
              <a:spcAft>
                <a:spcPct val="0"/>
              </a:spcAft>
            </a:pPr>
            <a:r>
              <a:rPr sz="2000" b="1">
                <a:solidFill>
                  <a:srgbClr val="FFFFFF"/>
                </a:solidFill>
                <a:latin typeface="EOBNWM+å¾®è½¯é�»,Bold"/>
                <a:cs typeface="EOBNWM+å¾®è½¯é�»,Bold"/>
              </a:rPr>
              <a:t>意义，感觉，心情，味道，</a:t>
            </a:r>
            <a:endParaRPr sz="2000" b="1">
              <a:solidFill>
                <a:srgbClr val="FFFFFF"/>
              </a:solidFill>
              <a:latin typeface="EOBNWM+å¾®è½¯é�»,Bold"/>
              <a:cs typeface="EOBNWM+å¾®è½¯é�»,Bold"/>
            </a:endParaRPr>
          </a:p>
          <a:p>
            <a:pPr marL="0" marR="0">
              <a:lnSpc>
                <a:spcPts val="2400"/>
              </a:lnSpc>
              <a:spcBef>
                <a:spcPct val="0"/>
              </a:spcBef>
              <a:spcAft>
                <a:spcPct val="0"/>
              </a:spcAft>
            </a:pPr>
            <a:r>
              <a:rPr sz="2000" b="1">
                <a:solidFill>
                  <a:srgbClr val="FFFFFF"/>
                </a:solidFill>
                <a:latin typeface="EOBNWM+å¾®è½¯é�»,Bold"/>
                <a:cs typeface="EOBNWM+å¾®è½¯é�»,Bold"/>
              </a:rPr>
              <a:t>我认为，与众不同。</a:t>
            </a:r>
            <a:endParaRPr sz="2000" b="1">
              <a:solidFill>
                <a:srgbClr val="FFFFFF"/>
              </a:solidFill>
              <a:latin typeface="EOBNWM+å¾®è½¯é�»,Bold"/>
              <a:cs typeface="EOBNWM+å¾®è½¯é�»,Bold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4981321" y="4682814"/>
            <a:ext cx="2162555" cy="109816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2645"/>
              </a:lnSpc>
              <a:spcBef>
                <a:spcPct val="0"/>
              </a:spcBef>
              <a:spcAft>
                <a:spcPct val="0"/>
              </a:spcAft>
            </a:pPr>
            <a:r>
              <a:rPr sz="2000" b="1">
                <a:solidFill>
                  <a:srgbClr val="FFFFFF"/>
                </a:solidFill>
                <a:latin typeface="EOBNWM+å¾®è½¯é�»,Bold"/>
                <a:cs typeface="EOBNWM+å¾®è½¯é�»,Bold"/>
              </a:rPr>
              <a:t>处事原则：</a:t>
            </a:r>
            <a:endParaRPr sz="2000" b="1">
              <a:solidFill>
                <a:srgbClr val="FFFFFF"/>
              </a:solidFill>
              <a:latin typeface="EOBNWM+å¾®è½¯é�»,Bold"/>
              <a:cs typeface="EOBNWM+å¾®è½¯é�»,Bold"/>
            </a:endParaRPr>
          </a:p>
          <a:p>
            <a:pPr marL="0" marR="0">
              <a:lnSpc>
                <a:spcPts val="2645"/>
              </a:lnSpc>
              <a:spcBef>
                <a:spcPts val="355"/>
              </a:spcBef>
              <a:spcAft>
                <a:spcPct val="0"/>
              </a:spcAft>
            </a:pPr>
            <a:r>
              <a:rPr sz="2000" b="1">
                <a:solidFill>
                  <a:srgbClr val="FFFFFF"/>
                </a:solidFill>
                <a:latin typeface="EOBNWM+å¾®è½¯é�»,Bold"/>
                <a:cs typeface="EOBNWM+å¾®è½¯é�»,Bold"/>
              </a:rPr>
              <a:t>不做一个俗人。</a:t>
            </a:r>
            <a:endParaRPr sz="2000" b="1">
              <a:solidFill>
                <a:srgbClr val="FFFFFF"/>
              </a:solidFill>
              <a:latin typeface="EOBNWM+å¾®è½¯é�»,Bold"/>
              <a:cs typeface="EOBNWM+å¾®è½¯é�»,Bold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4981321" y="6072982"/>
            <a:ext cx="3219526" cy="109790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2645"/>
              </a:lnSpc>
              <a:spcBef>
                <a:spcPct val="0"/>
              </a:spcBef>
              <a:spcAft>
                <a:spcPct val="0"/>
              </a:spcAft>
            </a:pPr>
            <a:r>
              <a:rPr sz="2000" b="1">
                <a:solidFill>
                  <a:srgbClr val="FFFFFF"/>
                </a:solidFill>
                <a:latin typeface="EOBNWM+å¾®è½¯é�»,Bold"/>
                <a:cs typeface="EOBNWM+å¾®è½¯é�»,Bold"/>
              </a:rPr>
              <a:t>人生格言：</a:t>
            </a:r>
            <a:endParaRPr sz="2000" b="1">
              <a:solidFill>
                <a:srgbClr val="FFFFFF"/>
              </a:solidFill>
              <a:latin typeface="EOBNWM+å¾®è½¯é�»,Bold"/>
              <a:cs typeface="EOBNWM+å¾®è½¯é�»,Bold"/>
            </a:endParaRPr>
          </a:p>
          <a:p>
            <a:pPr marL="0" marR="0">
              <a:lnSpc>
                <a:spcPts val="2645"/>
              </a:lnSpc>
              <a:spcBef>
                <a:spcPts val="355"/>
              </a:spcBef>
              <a:spcAft>
                <a:spcPct val="0"/>
              </a:spcAft>
            </a:pPr>
            <a:r>
              <a:rPr sz="2000" b="1">
                <a:solidFill>
                  <a:srgbClr val="FFFFFF"/>
                </a:solidFill>
                <a:latin typeface="EOBNWM+å¾®è½¯é�»,Bold"/>
                <a:cs typeface="EOBNWM+å¾®è½¯é�»,Bold"/>
              </a:rPr>
              <a:t>为什么他们都不懂我呢？</a:t>
            </a:r>
            <a:endParaRPr sz="2000" b="1">
              <a:solidFill>
                <a:srgbClr val="FFFFFF"/>
              </a:solidFill>
              <a:latin typeface="EOBNWM+å¾®è½¯é�»,Bold"/>
              <a:cs typeface="EOBNWM+å¾®è½¯é�»,Bold"/>
            </a:endParaRPr>
          </a:p>
        </p:txBody>
      </p:sp>
    </p:spTree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ject 1"/>
          <p:cNvSpPr/>
          <p:nvPr/>
        </p:nvSpPr>
        <p:spPr>
          <a:xfrm>
            <a:off x="0" y="0"/>
            <a:ext cx="12192000" cy="6857999"/>
          </a:xfrm>
          <a:prstGeom prst="rect">
            <a:avLst/>
          </a:prstGeom>
          <a:blipFill>
            <a:blip r:embed="rId1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/>
        </p:txBody>
      </p:sp>
      <p:sp>
        <p:nvSpPr>
          <p:cNvPr id="3" name="object 3"/>
          <p:cNvSpPr txBox="1"/>
          <p:nvPr/>
        </p:nvSpPr>
        <p:spPr>
          <a:xfrm>
            <a:off x="3513073" y="291407"/>
            <a:ext cx="3200400" cy="8594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3165"/>
              </a:lnSpc>
              <a:spcBef>
                <a:spcPct val="0"/>
              </a:spcBef>
              <a:spcAft>
                <a:spcPct val="0"/>
              </a:spcAft>
            </a:pPr>
            <a:r>
              <a:rPr sz="2400" b="1">
                <a:solidFill>
                  <a:srgbClr val="FFFFFF"/>
                </a:solidFill>
                <a:latin typeface="RQAJPV+å¾®è½¯é�»,Bold"/>
                <a:cs typeface="RQAJPV+å¾®è½¯é�»,Bold"/>
              </a:rPr>
              <a:t>“坠入凡间的精灵”</a:t>
            </a:r>
            <a:endParaRPr sz="2400" b="1">
              <a:solidFill>
                <a:srgbClr val="FFFFFF"/>
              </a:solidFill>
              <a:latin typeface="RQAJPV+å¾®è½¯é�»,Bold"/>
              <a:cs typeface="RQAJPV+å¾®è½¯é�»,Bold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927602" y="1512131"/>
            <a:ext cx="3505200" cy="8594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3165"/>
              </a:lnSpc>
              <a:spcBef>
                <a:spcPct val="0"/>
              </a:spcBef>
              <a:spcAft>
                <a:spcPct val="0"/>
              </a:spcAft>
            </a:pPr>
            <a:r>
              <a:rPr sz="2400" b="1">
                <a:solidFill>
                  <a:srgbClr val="FFFFFF"/>
                </a:solidFill>
                <a:latin typeface="RQAJPV+å¾®è½¯é�»,Bold"/>
                <a:cs typeface="RQAJPV+å¾®è½¯é�»,Bold"/>
              </a:rPr>
              <a:t>“悲情的浪漫主义者”</a:t>
            </a:r>
            <a:endParaRPr sz="2400" b="1">
              <a:solidFill>
                <a:srgbClr val="FFFFFF"/>
              </a:solidFill>
              <a:latin typeface="RQAJPV+å¾®è½¯é�»,Bold"/>
              <a:cs typeface="RQAJPV+å¾®è½¯é�»,Bold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55536" y="2687407"/>
            <a:ext cx="1905304" cy="495452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6000"/>
              </a:lnSpc>
              <a:spcBef>
                <a:spcPct val="0"/>
              </a:spcBef>
              <a:spcAft>
                <a:spcPct val="0"/>
              </a:spcAft>
            </a:pPr>
            <a:r>
              <a:rPr sz="6000">
                <a:solidFill>
                  <a:srgbClr val="FFFFFF"/>
                </a:solidFill>
                <a:latin typeface="FKCQUH+å®ä½"/>
                <a:cs typeface="FKCQUH+å®ä½"/>
              </a:rPr>
              <a:t>追</a:t>
            </a:r>
            <a:endParaRPr sz="6000">
              <a:solidFill>
                <a:srgbClr val="FFFFFF"/>
              </a:solidFill>
              <a:latin typeface="FKCQUH+å®ä½"/>
              <a:cs typeface="FKCQUH+å®ä½"/>
            </a:endParaRPr>
          </a:p>
          <a:p>
            <a:pPr marL="0" marR="0">
              <a:lnSpc>
                <a:spcPts val="6000"/>
              </a:lnSpc>
              <a:spcBef>
                <a:spcPct val="0"/>
              </a:spcBef>
              <a:spcAft>
                <a:spcPct val="0"/>
              </a:spcAft>
            </a:pPr>
            <a:r>
              <a:rPr sz="6000">
                <a:solidFill>
                  <a:srgbClr val="FFFFFF"/>
                </a:solidFill>
                <a:latin typeface="FKCQUH+å®ä½"/>
                <a:cs typeface="FKCQUH+å®ä½"/>
              </a:rPr>
              <a:t>求</a:t>
            </a:r>
            <a:endParaRPr sz="6000">
              <a:solidFill>
                <a:srgbClr val="FFFFFF"/>
              </a:solidFill>
              <a:latin typeface="FKCQUH+å®ä½"/>
              <a:cs typeface="FKCQUH+å®ä½"/>
            </a:endParaRPr>
          </a:p>
          <a:p>
            <a:pPr marL="0" marR="0">
              <a:lnSpc>
                <a:spcPts val="6000"/>
              </a:lnSpc>
              <a:spcBef>
                <a:spcPct val="0"/>
              </a:spcBef>
              <a:spcAft>
                <a:spcPct val="0"/>
              </a:spcAft>
            </a:pPr>
            <a:r>
              <a:rPr sz="6000">
                <a:solidFill>
                  <a:srgbClr val="FFFFFF"/>
                </a:solidFill>
                <a:latin typeface="FKCQUH+å®ä½"/>
                <a:cs typeface="FKCQUH+å®ä½"/>
              </a:rPr>
              <a:t>独</a:t>
            </a:r>
            <a:endParaRPr sz="6000">
              <a:solidFill>
                <a:srgbClr val="FFFFFF"/>
              </a:solidFill>
              <a:latin typeface="FKCQUH+å®ä½"/>
              <a:cs typeface="FKCQUH+å®ä½"/>
            </a:endParaRPr>
          </a:p>
          <a:p>
            <a:pPr marL="0" marR="0">
              <a:lnSpc>
                <a:spcPts val="6000"/>
              </a:lnSpc>
              <a:spcBef>
                <a:spcPct val="0"/>
              </a:spcBef>
              <a:spcAft>
                <a:spcPct val="0"/>
              </a:spcAft>
            </a:pPr>
            <a:r>
              <a:rPr sz="6000">
                <a:solidFill>
                  <a:srgbClr val="FFFFFF"/>
                </a:solidFill>
                <a:latin typeface="FKCQUH+å®ä½"/>
                <a:cs typeface="FKCQUH+å®ä½"/>
              </a:rPr>
              <a:t>特</a:t>
            </a:r>
            <a:endParaRPr sz="6000">
              <a:solidFill>
                <a:srgbClr val="FFFFFF"/>
              </a:solidFill>
              <a:latin typeface="FKCQUH+å®ä½"/>
              <a:cs typeface="FKCQUH+å®ä½"/>
            </a:endParaRPr>
          </a:p>
          <a:p>
            <a:pPr marL="0" marR="0">
              <a:lnSpc>
                <a:spcPts val="6000"/>
              </a:lnSpc>
              <a:spcBef>
                <a:spcPct val="0"/>
              </a:spcBef>
              <a:spcAft>
                <a:spcPct val="0"/>
              </a:spcAft>
            </a:pPr>
            <a:r>
              <a:rPr sz="6000">
                <a:solidFill>
                  <a:srgbClr val="FFFFFF"/>
                </a:solidFill>
                <a:latin typeface="FKCQUH+å®ä½"/>
                <a:cs typeface="FKCQUH+å®ä½"/>
              </a:rPr>
              <a:t>者</a:t>
            </a:r>
            <a:endParaRPr sz="6000">
              <a:solidFill>
                <a:srgbClr val="FFFFFF"/>
              </a:solidFill>
              <a:latin typeface="FKCQUH+å®ä½"/>
              <a:cs typeface="FKCQUH+å®ä½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278246" y="2713043"/>
            <a:ext cx="2895600" cy="8594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3165"/>
              </a:lnSpc>
              <a:spcBef>
                <a:spcPct val="0"/>
              </a:spcBef>
              <a:spcAft>
                <a:spcPct val="0"/>
              </a:spcAft>
            </a:pPr>
            <a:r>
              <a:rPr sz="2400" b="1">
                <a:solidFill>
                  <a:srgbClr val="FFFFFF"/>
                </a:solidFill>
                <a:latin typeface="RQAJPV+å¾®è½¯é�»,Bold"/>
                <a:cs typeface="RQAJPV+å¾®è½¯é�»,Bold"/>
              </a:rPr>
              <a:t>“理想主义战士”</a:t>
            </a:r>
            <a:endParaRPr sz="2400" b="1">
              <a:solidFill>
                <a:srgbClr val="FFFFFF"/>
              </a:solidFill>
              <a:latin typeface="RQAJPV+å¾®è½¯é�»,Bold"/>
              <a:cs typeface="RQAJPV+å¾®è½¯é�»,Bold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2224151" y="4136459"/>
            <a:ext cx="6221729" cy="250565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3165"/>
              </a:lnSpc>
              <a:spcBef>
                <a:spcPct val="0"/>
              </a:spcBef>
              <a:spcAft>
                <a:spcPct val="0"/>
              </a:spcAft>
            </a:pPr>
            <a:r>
              <a:rPr sz="2400">
                <a:solidFill>
                  <a:srgbClr val="0F9CC9"/>
                </a:solidFill>
                <a:latin typeface="Arial" panose="020B0604020202020204"/>
                <a:cs typeface="Arial" panose="020B0604020202020204"/>
              </a:rPr>
              <a:t>•</a:t>
            </a:r>
            <a:r>
              <a:rPr sz="2400" spc="359">
                <a:solidFill>
                  <a:srgbClr val="0F9CC9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b="1">
                <a:solidFill>
                  <a:srgbClr val="0F9CC9"/>
                </a:solidFill>
                <a:latin typeface="RQAJPV+å¾®è½¯é�»,Bold"/>
                <a:cs typeface="RQAJPV+å¾®è½¯é�»,Bold"/>
              </a:rPr>
              <a:t>虚构事物者，拥有冰火两重天的情绪</a:t>
            </a:r>
            <a:endParaRPr sz="2400" b="1">
              <a:solidFill>
                <a:srgbClr val="0F9CC9"/>
              </a:solidFill>
              <a:latin typeface="RQAJPV+å¾®è½¯é�»,Bold"/>
              <a:cs typeface="RQAJPV+å¾®è½¯é�»,Bold"/>
            </a:endParaRPr>
          </a:p>
          <a:p>
            <a:pPr marL="0" marR="0">
              <a:lnSpc>
                <a:spcPts val="3165"/>
              </a:lnSpc>
              <a:spcBef>
                <a:spcPts val="1100"/>
              </a:spcBef>
              <a:spcAft>
                <a:spcPct val="0"/>
              </a:spcAft>
            </a:pPr>
            <a:r>
              <a:rPr sz="2400">
                <a:solidFill>
                  <a:srgbClr val="0F9CC9"/>
                </a:solidFill>
                <a:latin typeface="Arial" panose="020B0604020202020204"/>
                <a:cs typeface="Arial" panose="020B0604020202020204"/>
              </a:rPr>
              <a:t>•</a:t>
            </a:r>
            <a:r>
              <a:rPr sz="2400" spc="359">
                <a:solidFill>
                  <a:srgbClr val="0F9CC9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b="1">
                <a:solidFill>
                  <a:srgbClr val="0F9CC9"/>
                </a:solidFill>
                <a:latin typeface="RQAJPV+å¾®è½¯é�»,Bold"/>
                <a:cs typeface="RQAJPV+å¾®è½¯é�»,Bold"/>
              </a:rPr>
              <a:t>虚构事物者，充满对人生的悲悯情怀</a:t>
            </a:r>
            <a:endParaRPr sz="2400" b="1">
              <a:solidFill>
                <a:srgbClr val="0F9CC9"/>
              </a:solidFill>
              <a:latin typeface="RQAJPV+å¾®è½¯é�»,Bold"/>
              <a:cs typeface="RQAJPV+å¾®è½¯é�»,Bold"/>
            </a:endParaRPr>
          </a:p>
          <a:p>
            <a:pPr marL="0" marR="0">
              <a:lnSpc>
                <a:spcPts val="3165"/>
              </a:lnSpc>
              <a:spcBef>
                <a:spcPts val="1105"/>
              </a:spcBef>
              <a:spcAft>
                <a:spcPct val="0"/>
              </a:spcAft>
            </a:pPr>
            <a:r>
              <a:rPr sz="2400">
                <a:solidFill>
                  <a:srgbClr val="0F9CC9"/>
                </a:solidFill>
                <a:latin typeface="Arial" panose="020B0604020202020204"/>
                <a:cs typeface="Arial" panose="020B0604020202020204"/>
              </a:rPr>
              <a:t>•</a:t>
            </a:r>
            <a:r>
              <a:rPr sz="2400" spc="359">
                <a:solidFill>
                  <a:srgbClr val="0F9CC9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b="1">
                <a:solidFill>
                  <a:srgbClr val="0F9CC9"/>
                </a:solidFill>
                <a:latin typeface="RQAJPV+å¾®è½¯é�»,Bold"/>
                <a:cs typeface="RQAJPV+å¾®è½¯é�»,Bold"/>
              </a:rPr>
              <a:t>虚构事物者，借艺术来抒发独特的情绪</a:t>
            </a:r>
            <a:endParaRPr sz="2400" b="1">
              <a:solidFill>
                <a:srgbClr val="0F9CC9"/>
              </a:solidFill>
              <a:latin typeface="RQAJPV+å¾®è½¯é�»,Bold"/>
              <a:cs typeface="RQAJPV+å¾®è½¯é�»,Bold"/>
            </a:endParaRPr>
          </a:p>
          <a:p>
            <a:pPr marL="0" marR="0">
              <a:lnSpc>
                <a:spcPts val="3165"/>
              </a:lnSpc>
              <a:spcBef>
                <a:spcPts val="1100"/>
              </a:spcBef>
              <a:spcAft>
                <a:spcPct val="0"/>
              </a:spcAft>
            </a:pPr>
            <a:r>
              <a:rPr sz="2400">
                <a:solidFill>
                  <a:srgbClr val="0F9CC9"/>
                </a:solidFill>
                <a:latin typeface="Arial" panose="020B0604020202020204"/>
                <a:cs typeface="Arial" panose="020B0604020202020204"/>
              </a:rPr>
              <a:t>•</a:t>
            </a:r>
            <a:r>
              <a:rPr sz="2400" spc="359">
                <a:solidFill>
                  <a:srgbClr val="0F9CC9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b="1">
                <a:solidFill>
                  <a:srgbClr val="0F9CC9"/>
                </a:solidFill>
                <a:latin typeface="RQAJPV+å¾®è½¯é�»,Bold"/>
                <a:cs typeface="RQAJPV+å¾®è½¯é�»,Bold"/>
              </a:rPr>
              <a:t>虚构事物者，用真实来捍卫自我的存在</a:t>
            </a:r>
            <a:endParaRPr sz="2400" b="1">
              <a:solidFill>
                <a:srgbClr val="0F9CC9"/>
              </a:solidFill>
              <a:latin typeface="RQAJPV+å¾®è½¯é�»,Bold"/>
              <a:cs typeface="RQAJPV+å¾®è½¯é�»,Bold"/>
            </a:endParaRPr>
          </a:p>
        </p:txBody>
      </p:sp>
    </p:spTree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>
            <a:blip r:embed="rId1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/>
        </p:txBody>
      </p:sp>
      <p:sp>
        <p:nvSpPr>
          <p:cNvPr id="3" name="object 3"/>
          <p:cNvSpPr txBox="1"/>
          <p:nvPr/>
        </p:nvSpPr>
        <p:spPr>
          <a:xfrm>
            <a:off x="4457953" y="720034"/>
            <a:ext cx="1016508" cy="386549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3205"/>
              </a:lnSpc>
              <a:spcBef>
                <a:spcPct val="0"/>
              </a:spcBef>
              <a:spcAft>
                <a:spcPct val="0"/>
              </a:spcAft>
            </a:pPr>
            <a:r>
              <a:rPr sz="3200">
                <a:solidFill>
                  <a:srgbClr val="FFFFFF"/>
                </a:solidFill>
                <a:latin typeface="EWCMKQ+å®ä½"/>
                <a:cs typeface="EWCMKQ+å®ä½"/>
              </a:rPr>
              <a:t>追</a:t>
            </a:r>
            <a:endParaRPr sz="3200">
              <a:solidFill>
                <a:srgbClr val="FFFFFF"/>
              </a:solidFill>
              <a:latin typeface="EWCMKQ+å®ä½"/>
              <a:cs typeface="EWCMKQ+å®ä½"/>
            </a:endParaRPr>
          </a:p>
          <a:p>
            <a:pPr marL="0" marR="0">
              <a:lnSpc>
                <a:spcPts val="3205"/>
              </a:lnSpc>
              <a:spcBef>
                <a:spcPct val="0"/>
              </a:spcBef>
              <a:spcAft>
                <a:spcPct val="0"/>
              </a:spcAft>
            </a:pPr>
            <a:r>
              <a:rPr sz="3200">
                <a:solidFill>
                  <a:srgbClr val="FFFFFF"/>
                </a:solidFill>
                <a:latin typeface="EWCMKQ+å®ä½"/>
                <a:cs typeface="EWCMKQ+å®ä½"/>
              </a:rPr>
              <a:t>求</a:t>
            </a:r>
            <a:endParaRPr sz="3200">
              <a:solidFill>
                <a:srgbClr val="FFFFFF"/>
              </a:solidFill>
              <a:latin typeface="EWCMKQ+å®ä½"/>
              <a:cs typeface="EWCMKQ+å®ä½"/>
            </a:endParaRPr>
          </a:p>
          <a:p>
            <a:pPr marL="0" marR="0">
              <a:lnSpc>
                <a:spcPts val="3205"/>
              </a:lnSpc>
              <a:spcBef>
                <a:spcPct val="0"/>
              </a:spcBef>
              <a:spcAft>
                <a:spcPct val="0"/>
              </a:spcAft>
            </a:pPr>
            <a:r>
              <a:rPr sz="3200">
                <a:solidFill>
                  <a:srgbClr val="FFFFFF"/>
                </a:solidFill>
                <a:latin typeface="EWCMKQ+å®ä½"/>
                <a:cs typeface="EWCMKQ+å®ä½"/>
              </a:rPr>
              <a:t>独</a:t>
            </a:r>
            <a:endParaRPr sz="3200">
              <a:solidFill>
                <a:srgbClr val="FFFFFF"/>
              </a:solidFill>
              <a:latin typeface="EWCMKQ+å®ä½"/>
              <a:cs typeface="EWCMKQ+å®ä½"/>
            </a:endParaRPr>
          </a:p>
          <a:p>
            <a:pPr marL="0" marR="0">
              <a:lnSpc>
                <a:spcPts val="3205"/>
              </a:lnSpc>
              <a:spcBef>
                <a:spcPct val="0"/>
              </a:spcBef>
              <a:spcAft>
                <a:spcPct val="0"/>
              </a:spcAft>
            </a:pPr>
            <a:r>
              <a:rPr sz="3200">
                <a:solidFill>
                  <a:srgbClr val="FFFFFF"/>
                </a:solidFill>
                <a:latin typeface="EWCMKQ+å®ä½"/>
                <a:cs typeface="EWCMKQ+å®ä½"/>
              </a:rPr>
              <a:t>特</a:t>
            </a:r>
            <a:endParaRPr sz="3200">
              <a:solidFill>
                <a:srgbClr val="FFFFFF"/>
              </a:solidFill>
              <a:latin typeface="EWCMKQ+å®ä½"/>
              <a:cs typeface="EWCMKQ+å®ä½"/>
            </a:endParaRPr>
          </a:p>
          <a:p>
            <a:pPr marL="0" marR="0">
              <a:lnSpc>
                <a:spcPts val="3205"/>
              </a:lnSpc>
              <a:spcBef>
                <a:spcPct val="0"/>
              </a:spcBef>
              <a:spcAft>
                <a:spcPct val="0"/>
              </a:spcAft>
            </a:pPr>
            <a:r>
              <a:rPr sz="3200">
                <a:solidFill>
                  <a:srgbClr val="FFFFFF"/>
                </a:solidFill>
                <a:latin typeface="EWCMKQ+å®ä½"/>
                <a:cs typeface="EWCMKQ+å®ä½"/>
              </a:rPr>
              <a:t>者</a:t>
            </a:r>
            <a:endParaRPr sz="3200">
              <a:solidFill>
                <a:srgbClr val="FFFFFF"/>
              </a:solidFill>
              <a:latin typeface="EWCMKQ+å®ä½"/>
              <a:cs typeface="EWCMKQ+å®ä½"/>
            </a:endParaRPr>
          </a:p>
          <a:p>
            <a:pPr marL="0" marR="0">
              <a:lnSpc>
                <a:spcPts val="3205"/>
              </a:lnSpc>
              <a:spcBef>
                <a:spcPct val="0"/>
              </a:spcBef>
              <a:spcAft>
                <a:spcPct val="0"/>
              </a:spcAft>
            </a:pPr>
            <a:r>
              <a:rPr sz="3200">
                <a:solidFill>
                  <a:srgbClr val="FFFFFF"/>
                </a:solidFill>
                <a:latin typeface="EWCMKQ+å®ä½"/>
                <a:cs typeface="EWCMKQ+å®ä½"/>
              </a:rPr>
              <a:t>的</a:t>
            </a:r>
            <a:endParaRPr sz="3200">
              <a:solidFill>
                <a:srgbClr val="FFFFFF"/>
              </a:solidFill>
              <a:latin typeface="EWCMKQ+å®ä½"/>
              <a:cs typeface="EWCMKQ+å®ä½"/>
            </a:endParaRPr>
          </a:p>
          <a:p>
            <a:pPr marL="0" marR="0">
              <a:lnSpc>
                <a:spcPts val="3205"/>
              </a:lnSpc>
              <a:spcBef>
                <a:spcPct val="0"/>
              </a:spcBef>
              <a:spcAft>
                <a:spcPct val="0"/>
              </a:spcAft>
            </a:pPr>
            <a:r>
              <a:rPr sz="3200">
                <a:solidFill>
                  <a:srgbClr val="FFFFFF"/>
                </a:solidFill>
                <a:latin typeface="EWCMKQ+å®ä½"/>
                <a:cs typeface="EWCMKQ+å®ä½"/>
              </a:rPr>
              <a:t>代</a:t>
            </a:r>
            <a:endParaRPr sz="3200">
              <a:solidFill>
                <a:srgbClr val="FFFFFF"/>
              </a:solidFill>
              <a:latin typeface="EWCMKQ+å®ä½"/>
              <a:cs typeface="EWCMKQ+å®ä½"/>
            </a:endParaRPr>
          </a:p>
          <a:p>
            <a:pPr marL="0" marR="0">
              <a:lnSpc>
                <a:spcPts val="3205"/>
              </a:lnSpc>
              <a:spcBef>
                <a:spcPts val="5"/>
              </a:spcBef>
              <a:spcAft>
                <a:spcPct val="0"/>
              </a:spcAft>
            </a:pPr>
            <a:r>
              <a:rPr sz="3200">
                <a:solidFill>
                  <a:srgbClr val="FFFFFF"/>
                </a:solidFill>
                <a:latin typeface="EWCMKQ+å®ä½"/>
                <a:cs typeface="EWCMKQ+å®ä½"/>
              </a:rPr>
              <a:t>表</a:t>
            </a:r>
            <a:endParaRPr sz="3200">
              <a:solidFill>
                <a:srgbClr val="FFFFFF"/>
              </a:solidFill>
              <a:latin typeface="EWCMKQ+å®ä½"/>
              <a:cs typeface="EWCMKQ+å®ä½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867655" y="4918213"/>
            <a:ext cx="1524000" cy="232886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6335"/>
              </a:lnSpc>
              <a:spcBef>
                <a:spcPct val="0"/>
              </a:spcBef>
              <a:spcAft>
                <a:spcPct val="0"/>
              </a:spcAft>
            </a:pPr>
            <a:r>
              <a:rPr sz="4800" b="1">
                <a:solidFill>
                  <a:srgbClr val="FFFFFF"/>
                </a:solidFill>
                <a:latin typeface="OQDRJV+å¾®è½¯é�»,Bold"/>
                <a:cs typeface="OQDRJV+å¾®è½¯é�»,Bold"/>
              </a:rPr>
              <a:t>三</a:t>
            </a:r>
            <a:endParaRPr sz="4800" b="1">
              <a:solidFill>
                <a:srgbClr val="FFFFFF"/>
              </a:solidFill>
              <a:latin typeface="OQDRJV+å¾®è½¯é�»,Bold"/>
              <a:cs typeface="OQDRJV+å¾®è½¯é�»,Bold"/>
            </a:endParaRPr>
          </a:p>
          <a:p>
            <a:pPr marL="0" marR="0">
              <a:lnSpc>
                <a:spcPts val="4800"/>
              </a:lnSpc>
              <a:spcBef>
                <a:spcPct val="0"/>
              </a:spcBef>
              <a:spcAft>
                <a:spcPct val="0"/>
              </a:spcAft>
            </a:pPr>
            <a:r>
              <a:rPr sz="4800" b="1">
                <a:solidFill>
                  <a:srgbClr val="FFFFFF"/>
                </a:solidFill>
                <a:latin typeface="OQDRJV+å¾®è½¯é�»,Bold"/>
                <a:cs typeface="OQDRJV+å¾®è½¯é�»,Bold"/>
              </a:rPr>
              <a:t>毛</a:t>
            </a:r>
            <a:endParaRPr sz="4800" b="1">
              <a:solidFill>
                <a:srgbClr val="FFFFFF"/>
              </a:solidFill>
              <a:latin typeface="OQDRJV+å¾®è½¯é�»,Bold"/>
              <a:cs typeface="OQDRJV+å¾®è½¯é�»,Bold"/>
            </a:endParaRPr>
          </a:p>
        </p:txBody>
      </p:sp>
    </p:spTree>
  </p:cSld>
  <p:clrMapOvr>
    <a:masterClrMapping/>
  </p:clrMapOvr>
  <p:transition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Arial"/>
        <a:cs typeface="Arial"/>
        <a:font script="Jpan" typeface="ＭＳ%20Ｐゴシック"/>
        <a:font script="Hang" typeface="맑은%20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%20Ｐゴシック"/>
        <a:font script="Hang" typeface="맑은%20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0.xml><?xml version="1.0" encoding="utf-8"?>
<a:theme xmlns:a="http://schemas.openxmlformats.org/drawingml/2006/main" name="Theme Office">
  <a:themeElements>
    <a:clrScheme name="Standard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tandard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tandard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1.xml><?xml version="1.0" encoding="utf-8"?>
<a:theme xmlns:a="http://schemas.openxmlformats.org/drawingml/2006/main" name="Theme Office">
  <a:themeElements>
    <a:clrScheme name="Standard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tandard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tandard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2.xml><?xml version="1.0" encoding="utf-8"?>
<a:theme xmlns:a="http://schemas.openxmlformats.org/drawingml/2006/main" name="Theme Office">
  <a:themeElements>
    <a:clrScheme name="Standard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tandard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tandard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3.xml><?xml version="1.0" encoding="utf-8"?>
<a:theme xmlns:a="http://schemas.openxmlformats.org/drawingml/2006/main" name="Theme Office">
  <a:themeElements>
    <a:clrScheme name="Standard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tandard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tandard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4.xml><?xml version="1.0" encoding="utf-8"?>
<a:theme xmlns:a="http://schemas.openxmlformats.org/drawingml/2006/main" name="Theme Office">
  <a:themeElements>
    <a:clrScheme name="Standard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tandard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tandard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5.xml><?xml version="1.0" encoding="utf-8"?>
<a:theme xmlns:a="http://schemas.openxmlformats.org/drawingml/2006/main" name="Theme Office">
  <a:themeElements>
    <a:clrScheme name="Standard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tandard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tandard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6.xml><?xml version="1.0" encoding="utf-8"?>
<a:theme xmlns:a="http://schemas.openxmlformats.org/drawingml/2006/main" name="Theme Office">
  <a:themeElements>
    <a:clrScheme name="Standard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tandard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tandard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7.xml><?xml version="1.0" encoding="utf-8"?>
<a:theme xmlns:a="http://schemas.openxmlformats.org/drawingml/2006/main" name="Theme Office">
  <a:themeElements>
    <a:clrScheme name="Standard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tandard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tandard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eme Office">
  <a:themeElements>
    <a:clrScheme name="Standard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tandard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tandard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eme Office">
  <a:themeElements>
    <a:clrScheme name="Standard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tandard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tandard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Theme Office">
  <a:themeElements>
    <a:clrScheme name="Standard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tandard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tandard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Theme Office">
  <a:themeElements>
    <a:clrScheme name="Standard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tandard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tandard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Theme Office">
  <a:themeElements>
    <a:clrScheme name="Standard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tandard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tandard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Theme Office">
  <a:themeElements>
    <a:clrScheme name="Standard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tandard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tandard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8.xml><?xml version="1.0" encoding="utf-8"?>
<a:theme xmlns:a="http://schemas.openxmlformats.org/drawingml/2006/main" name="Theme Office">
  <a:themeElements>
    <a:clrScheme name="Standard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tandard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tandard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9.xml><?xml version="1.0" encoding="utf-8"?>
<a:theme xmlns:a="http://schemas.openxmlformats.org/drawingml/2006/main" name="Theme Office">
  <a:themeElements>
    <a:clrScheme name="Standard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tandard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tandard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998</Words>
  <Application>WPS 演示</Application>
  <PresentationFormat>Ýêðàí (4:3)</PresentationFormat>
  <Paragraphs>195</Paragraphs>
  <Slides>16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52</vt:i4>
      </vt:variant>
      <vt:variant>
        <vt:lpstr>主题</vt:lpstr>
      </vt:variant>
      <vt:variant>
        <vt:i4>17</vt:i4>
      </vt:variant>
      <vt:variant>
        <vt:lpstr>幻灯片标题</vt:lpstr>
      </vt:variant>
      <vt:variant>
        <vt:i4>16</vt:i4>
      </vt:variant>
    </vt:vector>
  </HeadingPairs>
  <TitlesOfParts>
    <vt:vector size="85" baseType="lpstr">
      <vt:lpstr>Arial</vt:lpstr>
      <vt:lpstr>宋体</vt:lpstr>
      <vt:lpstr>Wingdings</vt:lpstr>
      <vt:lpstr>Arial</vt:lpstr>
      <vt:lpstr>RAJVAH+å®ä½</vt:lpstr>
      <vt:lpstr>Times New Roman</vt:lpstr>
      <vt:lpstr>OKODFB+å®ä½</vt:lpstr>
      <vt:lpstr>NFSSDB+å®ä½</vt:lpstr>
      <vt:lpstr>RJPMOL+å¾®è½¯é�»,Bold</vt:lpstr>
      <vt:lpstr>TVVWKP+å®ä½</vt:lpstr>
      <vt:lpstr>IUQKIO+å®ä½</vt:lpstr>
      <vt:lpstr>TIRNEJ+å¾®è½¯é�»,Bold</vt:lpstr>
      <vt:lpstr>TJMJAU+å¾®è½¯é�»,Bold</vt:lpstr>
      <vt:lpstr>VDEBCU+å®ä½</vt:lpstr>
      <vt:lpstr>CHHNVJ+å®ä½</vt:lpstr>
      <vt:lpstr>MILOOH+å¾®è½¯é�»,Bold</vt:lpstr>
      <vt:lpstr>OSBPBC+å¾®è½¯é�»,Bold</vt:lpstr>
      <vt:lpstr>NTFKBP+å®ä½</vt:lpstr>
      <vt:lpstr>VWBMAK+å®ä½</vt:lpstr>
      <vt:lpstr>QHGKGN+å®ä½</vt:lpstr>
      <vt:lpstr>IOWIAN+å¾®è½¯é�»,Bold</vt:lpstr>
      <vt:lpstr>OTOBCI+å¾®è½¯é�»</vt:lpstr>
      <vt:lpstr>NBUUFU+å¾®è½¯é�»,Bold</vt:lpstr>
      <vt:lpstr>EBNEOQ+å¾®è½¯é�»,Bold</vt:lpstr>
      <vt:lpstr>EOBNWM+å¾®è½¯é�»,Bold</vt:lpstr>
      <vt:lpstr>KAPLCG+å®ä½</vt:lpstr>
      <vt:lpstr>RQAJPV+å¾®è½¯é�»,Bold</vt:lpstr>
      <vt:lpstr>FKCQUH+å®ä½</vt:lpstr>
      <vt:lpstr>EWCMKQ+å®ä½</vt:lpstr>
      <vt:lpstr>OQDRJV+å¾®è½¯é�»,Bold</vt:lpstr>
      <vt:lpstr>REAKBH+å®ä½</vt:lpstr>
      <vt:lpstr>CIUHPL+å¾®è½¯é�»,Bold</vt:lpstr>
      <vt:lpstr>QEDWUV+å®ä½</vt:lpstr>
      <vt:lpstr>HLCCDN+å¾®è½¯é�»,Bold</vt:lpstr>
      <vt:lpstr>UWNRCQ+å®ä½</vt:lpstr>
      <vt:lpstr>WWUWCT+å®ä½</vt:lpstr>
      <vt:lpstr>VMTSRQ+å¾®è½¯é�»,Bold</vt:lpstr>
      <vt:lpstr>KPNOWA+å®ä½</vt:lpstr>
      <vt:lpstr>UWVGJU+å¾®è½¯é�»,Bold</vt:lpstr>
      <vt:lpstr>UNHOAF+å¾®è½¯é�»,Bold</vt:lpstr>
      <vt:lpstr>VMVQLC+å®ä½</vt:lpstr>
      <vt:lpstr>QEADLR+å®ä½</vt:lpstr>
      <vt:lpstr>KOCAQD+å¾®è½¯é�»,Bold</vt:lpstr>
      <vt:lpstr>ENIAMC+å®ä½</vt:lpstr>
      <vt:lpstr>KHWMOW+å®ä½</vt:lpstr>
      <vt:lpstr>WSFTJN+å¾®è½¯é�»,Bold</vt:lpstr>
      <vt:lpstr>NISFTK+å¾®è½¯é�»,Bold</vt:lpstr>
      <vt:lpstr>HTWKLE+å®ä½</vt:lpstr>
      <vt:lpstr>Courier New</vt:lpstr>
      <vt:lpstr>微软雅黑</vt:lpstr>
      <vt:lpstr>Arial Unicode MS</vt:lpstr>
      <vt:lpstr>Calibri</vt:lpstr>
      <vt:lpstr>Office Theme</vt:lpstr>
      <vt:lpstr>Theme Office</vt:lpstr>
      <vt:lpstr>Theme Office</vt:lpstr>
      <vt:lpstr>Theme Office</vt:lpstr>
      <vt:lpstr>Theme Office</vt:lpstr>
      <vt:lpstr>Theme Office</vt:lpstr>
      <vt:lpstr>Theme Office</vt:lpstr>
      <vt:lpstr>Theme Office</vt:lpstr>
      <vt:lpstr>Theme Office</vt:lpstr>
      <vt:lpstr>Theme Office</vt:lpstr>
      <vt:lpstr>Theme Office</vt:lpstr>
      <vt:lpstr>Theme Office</vt:lpstr>
      <vt:lpstr>Theme Office</vt:lpstr>
      <vt:lpstr>Theme Office</vt:lpstr>
      <vt:lpstr>Theme Office</vt:lpstr>
      <vt:lpstr>Theme Office</vt:lpstr>
      <vt:lpstr>Theme Office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Smileคิดถึง</cp:lastModifiedBy>
  <cp:revision>2</cp:revision>
  <cp:lastPrinted>2018-08-01T09:24:00Z</cp:lastPrinted>
  <dcterms:created xsi:type="dcterms:W3CDTF">2018-08-01T01:24:00Z</dcterms:created>
  <dcterms:modified xsi:type="dcterms:W3CDTF">2018-08-01T04:54:55Z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2052-10.1.0.7468</vt:lpwstr>
  </property>
</Properties>
</file>