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theme/theme13.xml" ContentType="application/vnd.openxmlformats-officedocument.theme+xml"/>
  <Override PartName="/ppt/theme/theme14.xml" ContentType="application/vnd.openxmlformats-officedocument.theme+xml"/>
  <Override PartName="/ppt/theme/theme15.xml" ContentType="application/vnd.openxmlformats-officedocument.theme+xml"/>
  <Override PartName="/ppt/theme/theme16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  <p:sldMasterId id="2147483662" r:id="rId4"/>
    <p:sldMasterId id="2147483664" r:id="rId5"/>
    <p:sldMasterId id="2147483666" r:id="rId6"/>
    <p:sldMasterId id="2147483668" r:id="rId7"/>
    <p:sldMasterId id="2147483670" r:id="rId8"/>
    <p:sldMasterId id="2147483672" r:id="rId9"/>
    <p:sldMasterId id="2147483674" r:id="rId10"/>
    <p:sldMasterId id="2147483676" r:id="rId11"/>
    <p:sldMasterId id="2147483678" r:id="rId12"/>
    <p:sldMasterId id="2147483680" r:id="rId13"/>
    <p:sldMasterId id="2147483682" r:id="rId14"/>
    <p:sldMasterId id="2147483684" r:id="rId15"/>
    <p:sldMasterId id="2147483686" r:id="rId16"/>
    <p:sldMasterId id="2147483688" r:id="rId17"/>
  </p:sldMasterIdLst>
  <p:sldIdLst>
    <p:sldId id="262" r:id="rId18"/>
    <p:sldId id="265" r:id="rId19"/>
    <p:sldId id="268" r:id="rId20"/>
    <p:sldId id="271" r:id="rId21"/>
    <p:sldId id="274" r:id="rId22"/>
    <p:sldId id="277" r:id="rId23"/>
    <p:sldId id="280" r:id="rId24"/>
    <p:sldId id="283" r:id="rId25"/>
    <p:sldId id="286" r:id="rId26"/>
    <p:sldId id="289" r:id="rId27"/>
    <p:sldId id="292" r:id="rId28"/>
    <p:sldId id="295" r:id="rId29"/>
    <p:sldId id="298" r:id="rId30"/>
    <p:sldId id="301" r:id="rId31"/>
    <p:sldId id="304" r:id="rId3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" d="1"/>
          <a:sy n="1" d="1"/>
        </p:scale>
        <p:origin x="0" y="0"/>
      </p:cViewPr>
      <p:guideLst/>
    </p:cSldViewPr>
  </p:slideViewPr>
  <p:notesViewPr>
    <p:cSldViewPr>
      <p:cViewPr>
        <p:scale>
          <a:sx n="1" d="1"/>
          <a:sy n="1" d="1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Master" Target="slideMasters/slideMaster8.xml"/><Relationship Id="rId8" Type="http://schemas.openxmlformats.org/officeDocument/2006/relationships/slideMaster" Target="slideMasters/slideMaster7.xml"/><Relationship Id="rId7" Type="http://schemas.openxmlformats.org/officeDocument/2006/relationships/slideMaster" Target="slideMasters/slideMaster6.xml"/><Relationship Id="rId6" Type="http://schemas.openxmlformats.org/officeDocument/2006/relationships/slideMaster" Target="slideMasters/slideMaster5.xml"/><Relationship Id="rId5" Type="http://schemas.openxmlformats.org/officeDocument/2006/relationships/slideMaster" Target="slideMasters/slideMaster4.xml"/><Relationship Id="rId4" Type="http://schemas.openxmlformats.org/officeDocument/2006/relationships/slideMaster" Target="slideMasters/slideMaster3.xml"/><Relationship Id="rId35" Type="http://schemas.openxmlformats.org/officeDocument/2006/relationships/tableStyles" Target="tableStyles.xml"/><Relationship Id="rId34" Type="http://schemas.openxmlformats.org/officeDocument/2006/relationships/viewProps" Target="viewProps.xml"/><Relationship Id="rId33" Type="http://schemas.openxmlformats.org/officeDocument/2006/relationships/presProps" Target="presProps.xml"/><Relationship Id="rId32" Type="http://schemas.openxmlformats.org/officeDocument/2006/relationships/slide" Target="slides/slide15.xml"/><Relationship Id="rId31" Type="http://schemas.openxmlformats.org/officeDocument/2006/relationships/slide" Target="slides/slide14.xml"/><Relationship Id="rId30" Type="http://schemas.openxmlformats.org/officeDocument/2006/relationships/slide" Target="slides/slide13.xml"/><Relationship Id="rId3" Type="http://schemas.openxmlformats.org/officeDocument/2006/relationships/slideMaster" Target="slideMasters/slideMaster2.xml"/><Relationship Id="rId29" Type="http://schemas.openxmlformats.org/officeDocument/2006/relationships/slide" Target="slides/slide12.xml"/><Relationship Id="rId28" Type="http://schemas.openxmlformats.org/officeDocument/2006/relationships/slide" Target="slides/slide11.xml"/><Relationship Id="rId27" Type="http://schemas.openxmlformats.org/officeDocument/2006/relationships/slide" Target="slides/slide10.xml"/><Relationship Id="rId26" Type="http://schemas.openxmlformats.org/officeDocument/2006/relationships/slide" Target="slides/slide9.xml"/><Relationship Id="rId25" Type="http://schemas.openxmlformats.org/officeDocument/2006/relationships/slide" Target="slides/slide8.xml"/><Relationship Id="rId24" Type="http://schemas.openxmlformats.org/officeDocument/2006/relationships/slide" Target="slides/slide7.xml"/><Relationship Id="rId23" Type="http://schemas.openxmlformats.org/officeDocument/2006/relationships/slide" Target="slides/slide6.xml"/><Relationship Id="rId22" Type="http://schemas.openxmlformats.org/officeDocument/2006/relationships/slide" Target="slides/slide5.xml"/><Relationship Id="rId21" Type="http://schemas.openxmlformats.org/officeDocument/2006/relationships/slide" Target="slides/slide4.xml"/><Relationship Id="rId20" Type="http://schemas.openxmlformats.org/officeDocument/2006/relationships/slide" Target="slides/slide3.xml"/><Relationship Id="rId2" Type="http://schemas.openxmlformats.org/officeDocument/2006/relationships/theme" Target="theme/theme1.xml"/><Relationship Id="rId19" Type="http://schemas.openxmlformats.org/officeDocument/2006/relationships/slide" Target="slides/slide2.xml"/><Relationship Id="rId18" Type="http://schemas.openxmlformats.org/officeDocument/2006/relationships/slide" Target="slides/slide1.xml"/><Relationship Id="rId17" Type="http://schemas.openxmlformats.org/officeDocument/2006/relationships/slideMaster" Target="slideMasters/slideMaster16.xml"/><Relationship Id="rId16" Type="http://schemas.openxmlformats.org/officeDocument/2006/relationships/slideMaster" Target="slideMasters/slideMaster15.xml"/><Relationship Id="rId15" Type="http://schemas.openxmlformats.org/officeDocument/2006/relationships/slideMaster" Target="slideMasters/slideMaster14.xml"/><Relationship Id="rId14" Type="http://schemas.openxmlformats.org/officeDocument/2006/relationships/slideMaster" Target="slideMasters/slideMaster13.xml"/><Relationship Id="rId13" Type="http://schemas.openxmlformats.org/officeDocument/2006/relationships/slideMaster" Target="slideMasters/slideMaster12.xml"/><Relationship Id="rId12" Type="http://schemas.openxmlformats.org/officeDocument/2006/relationships/slideMaster" Target="slideMasters/slideMaster11.xml"/><Relationship Id="rId11" Type="http://schemas.openxmlformats.org/officeDocument/2006/relationships/slideMaster" Target="slideMasters/slideMaster10.xml"/><Relationship Id="rId10" Type="http://schemas.openxmlformats.org/officeDocument/2006/relationships/slideMaster" Target="slideMasters/slideMaster9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87AEE8D3-029F-40E8-9755-CD9A5D8F6A9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EBD32613-45AE-4AAC-9DBC-0505E87626BC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/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8301FA67-F448-4D77-AEED-296B2FB20186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CB1D24A8-3ABB-447D-B1CD-889C46042ABF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261AD4ED-5B5C-4083-AC4C-7DA681797031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3"/>
          </p:nvPr>
        </p:nvSpPr>
        <p:spPr/>
        <p:txBody>
          <a:bodyPr/>
          <a:lstStyle/>
          <a:p>
            <a:fld id="{2877A1B0-67A5-499A-80EE-226F4DFD1D15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5"/>
          </p:nvPr>
        </p:nvSpPr>
        <p:spPr/>
        <p:txBody>
          <a:bodyPr/>
          <a:lstStyle/>
          <a:p>
            <a:fld id="{FB3AB9DD-7D6E-46B6-84A7-348EEBD63AD4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"/>
          </p:nvPr>
        </p:nvSpPr>
        <p:spPr/>
        <p:txBody>
          <a:bodyPr/>
          <a:lstStyle/>
          <a:p>
            <a:fld id="{B78C2B43-8437-4D2B-A94D-ECBCCD2708EC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/>
          </p:nvPr>
        </p:nvSpPr>
        <p:spPr/>
        <p:txBody>
          <a:bodyPr/>
          <a:lstStyle/>
          <a:p>
            <a:fld id="{1EEBB8E5-6338-44A3-B382-A11AB15AF78F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3"/>
          </p:nvPr>
        </p:nvSpPr>
        <p:spPr/>
        <p:txBody>
          <a:bodyPr/>
          <a:lstStyle/>
          <a:p>
            <a:fld id="{E7D0B2CA-307D-45BC-B69B-839D66A35E80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/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3"/>
          </p:nvPr>
        </p:nvSpPr>
        <p:spPr/>
        <p:txBody>
          <a:bodyPr/>
          <a:lstStyle/>
          <a:p>
            <a:fld id="{13721FD2-BBB6-4476-A1D6-1696A84590C8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10.xml.rels><?xml version="1.0" encoding="UTF-8" standalone="yes"?>
<Relationships xmlns="http://schemas.openxmlformats.org/package/2006/relationships"><Relationship Id="rId2" Type="http://schemas.openxmlformats.org/officeDocument/2006/relationships/theme" Target="../theme/theme10.xml"/><Relationship Id="rId1" Type="http://schemas.openxmlformats.org/officeDocument/2006/relationships/slideLayout" Target="../slideLayouts/slideLayout20.xml"/></Relationships>
</file>

<file path=ppt/slideMasters/_rels/slideMaster1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1.xml"/><Relationship Id="rId1" Type="http://schemas.openxmlformats.org/officeDocument/2006/relationships/slideLayout" Target="../slideLayouts/slideLayout21.xml"/></Relationships>
</file>

<file path=ppt/slideMasters/_rels/slideMaster12.xml.rels><?xml version="1.0" encoding="UTF-8" standalone="yes"?>
<Relationships xmlns="http://schemas.openxmlformats.org/package/2006/relationships"><Relationship Id="rId2" Type="http://schemas.openxmlformats.org/officeDocument/2006/relationships/theme" Target="../theme/theme12.xml"/><Relationship Id="rId1" Type="http://schemas.openxmlformats.org/officeDocument/2006/relationships/slideLayout" Target="../slideLayouts/slideLayout22.xml"/></Relationships>
</file>

<file path=ppt/slideMasters/_rels/slideMaster13.xml.rels><?xml version="1.0" encoding="UTF-8" standalone="yes"?>
<Relationships xmlns="http://schemas.openxmlformats.org/package/2006/relationships"><Relationship Id="rId2" Type="http://schemas.openxmlformats.org/officeDocument/2006/relationships/theme" Target="../theme/theme13.xml"/><Relationship Id="rId1" Type="http://schemas.openxmlformats.org/officeDocument/2006/relationships/slideLayout" Target="../slideLayouts/slideLayout23.xml"/></Relationships>
</file>

<file path=ppt/slideMasters/_rels/slideMaster14.xml.rels><?xml version="1.0" encoding="UTF-8" standalone="yes"?>
<Relationships xmlns="http://schemas.openxmlformats.org/package/2006/relationships"><Relationship Id="rId2" Type="http://schemas.openxmlformats.org/officeDocument/2006/relationships/theme" Target="../theme/theme14.xml"/><Relationship Id="rId1" Type="http://schemas.openxmlformats.org/officeDocument/2006/relationships/slideLayout" Target="../slideLayouts/slideLayout24.xml"/></Relationships>
</file>

<file path=ppt/slideMasters/_rels/slideMaster15.xml.rels><?xml version="1.0" encoding="UTF-8" standalone="yes"?>
<Relationships xmlns="http://schemas.openxmlformats.org/package/2006/relationships"><Relationship Id="rId2" Type="http://schemas.openxmlformats.org/officeDocument/2006/relationships/theme" Target="../theme/theme15.xml"/><Relationship Id="rId1" Type="http://schemas.openxmlformats.org/officeDocument/2006/relationships/slideLayout" Target="../slideLayouts/slideLayout25.xml"/></Relationships>
</file>

<file path=ppt/slideMasters/_rels/slideMaster16.xml.rels><?xml version="1.0" encoding="UTF-8" standalone="yes"?>
<Relationships xmlns="http://schemas.openxmlformats.org/package/2006/relationships"><Relationship Id="rId2" Type="http://schemas.openxmlformats.org/officeDocument/2006/relationships/theme" Target="../theme/theme16.xml"/><Relationship Id="rId1" Type="http://schemas.openxmlformats.org/officeDocument/2006/relationships/slideLayout" Target="../slideLayouts/slideLayout26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1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15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16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17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18.xml"/></Relationships>
</file>

<file path=ppt/slideMasters/_rels/slideMaster9.xml.rels><?xml version="1.0" encoding="UTF-8" standalone="yes"?>
<Relationships xmlns="http://schemas.openxmlformats.org/package/2006/relationships"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1.xml"/><Relationship Id="rId1" Type="http://schemas.openxmlformats.org/officeDocument/2006/relationships/image" Target="../media/image8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2.xml"/><Relationship Id="rId1" Type="http://schemas.openxmlformats.org/officeDocument/2006/relationships/image" Target="../media/image9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3.xml"/><Relationship Id="rId1" Type="http://schemas.openxmlformats.org/officeDocument/2006/relationships/image" Target="../media/image10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4.xml"/><Relationship Id="rId1" Type="http://schemas.openxmlformats.org/officeDocument/2006/relationships/image" Target="../media/image11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5.xml"/><Relationship Id="rId1" Type="http://schemas.openxmlformats.org/officeDocument/2006/relationships/image" Target="../media/image12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6.xml"/><Relationship Id="rId1" Type="http://schemas.openxmlformats.org/officeDocument/2006/relationships/image" Target="../media/image1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4.xml"/><Relationship Id="rId1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6.xml"/><Relationship Id="rId1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7.xml"/><Relationship Id="rId1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9.xml"/><Relationship Id="rId1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0.xml"/><Relationship Id="rId1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359968" y="581914"/>
            <a:ext cx="8237599" cy="181355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KRDHLR+å®ä½"/>
                <a:cs typeface="KRDHLR+å®ä½"/>
              </a:rPr>
              <a:t>1.2 </a:t>
            </a:r>
            <a:r>
              <a:rPr sz="3600">
                <a:solidFill>
                  <a:srgbClr val="FFFFFF"/>
                </a:solidFill>
                <a:latin typeface="WKBNNG+å®ä½"/>
                <a:cs typeface="WKBNNG+å®ä½"/>
              </a:rPr>
              <a:t>主题：我为什么会变成现在的</a:t>
            </a:r>
            <a:endParaRPr sz="3600">
              <a:solidFill>
                <a:srgbClr val="FFFFFF"/>
              </a:solidFill>
              <a:latin typeface="WKBNNG+å®ä½"/>
              <a:cs typeface="WKBNNG+å®ä½"/>
            </a:endParaRPr>
          </a:p>
          <a:p>
            <a:pPr marL="0" marR="0">
              <a:lnSpc>
                <a:spcPts val="3600"/>
              </a:lnSpc>
              <a:spcBef>
                <a:spcPts val="480"/>
              </a:spcBef>
              <a:spcAft>
                <a:spcPct val="0"/>
              </a:spcAft>
            </a:pPr>
            <a:r>
              <a:rPr sz="3600">
                <a:solidFill>
                  <a:srgbClr val="FFFFFF"/>
                </a:solidFill>
                <a:latin typeface="WKBNNG+å®ä½"/>
                <a:cs typeface="WKBNNG+å®ä½"/>
              </a:rPr>
              <a:t>我？</a:t>
            </a:r>
            <a:endParaRPr sz="3600">
              <a:solidFill>
                <a:srgbClr val="FFFFFF"/>
              </a:solidFill>
              <a:latin typeface="WKBNNG+å®ä½"/>
              <a:cs typeface="WKBNNG+å®ä½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359968" y="863338"/>
            <a:ext cx="3505834" cy="13719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BGSGUW+å®ä½"/>
                <a:cs typeface="BGSGUW+å®ä½"/>
              </a:rPr>
              <a:t>2. </a:t>
            </a:r>
            <a:r>
              <a:rPr sz="3600">
                <a:solidFill>
                  <a:srgbClr val="FFFFFF"/>
                </a:solidFill>
                <a:latin typeface="BCOSLL+å®ä½"/>
                <a:cs typeface="BCOSLL+å®ä½"/>
              </a:rPr>
              <a:t>重要他人</a:t>
            </a:r>
            <a:endParaRPr sz="3600">
              <a:solidFill>
                <a:srgbClr val="FFFFFF"/>
              </a:solidFill>
              <a:latin typeface="BCOSLL+å®ä½"/>
              <a:cs typeface="BCOSLL+å®ä½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59968" y="2321883"/>
            <a:ext cx="8412480" cy="140812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NEBRKQ+å¾®è½¯é�»,Bold"/>
                <a:cs typeface="NEBRKQ+å¾®è½¯é�»,Bold"/>
              </a:rPr>
              <a:t>重要他人指的是在个体社会化以及心理人格形成的过程</a:t>
            </a:r>
            <a:endParaRPr sz="2400" b="1">
              <a:solidFill>
                <a:srgbClr val="FFFFFF"/>
              </a:solidFill>
              <a:latin typeface="NEBRKQ+å¾®è½¯é�»,Bold"/>
              <a:cs typeface="NEBRKQ+å¾®è½¯é�»,Bold"/>
            </a:endParaRPr>
          </a:p>
          <a:p>
            <a:pPr marL="0" marR="0">
              <a:lnSpc>
                <a:spcPts val="3165"/>
              </a:lnSpc>
              <a:spcBef>
                <a:spcPts val="110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NEBRKQ+å¾®è½¯é�»,Bold"/>
                <a:cs typeface="NEBRKQ+å¾®è½¯é�»,Bold"/>
              </a:rPr>
              <a:t>中具有重要影响的人物。</a:t>
            </a:r>
            <a:endParaRPr sz="2400" b="1">
              <a:solidFill>
                <a:srgbClr val="FFFFFF"/>
              </a:solidFill>
              <a:latin typeface="NEBRKQ+å¾®è½¯é�»,Bold"/>
              <a:cs typeface="NEBRKQ+å¾®è½¯é�»,Bold"/>
            </a:endParaRP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359968" y="963826"/>
            <a:ext cx="6839695" cy="11433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600"/>
              </a:lnSpc>
              <a:spcBef>
                <a:spcPct val="0"/>
              </a:spcBef>
              <a:spcAft>
                <a:spcPct val="0"/>
              </a:spcAft>
            </a:pPr>
            <a:r>
              <a:rPr sz="3600">
                <a:solidFill>
                  <a:srgbClr val="FFFFFF"/>
                </a:solidFill>
                <a:latin typeface="JWJWHF+å®ä½"/>
                <a:cs typeface="JWJWHF+å®ä½"/>
              </a:rPr>
              <a:t>我们生命中第一个重要他人？</a:t>
            </a:r>
            <a:endParaRPr sz="3600">
              <a:solidFill>
                <a:srgbClr val="FFFFFF"/>
              </a:solidFill>
              <a:latin typeface="JWJWHF+å®ä½"/>
              <a:cs typeface="JWJWHF+å®ä½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59968" y="2445362"/>
            <a:ext cx="8412860" cy="164789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75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JALFVR+å¾®è½¯é�»,Bold"/>
                <a:cs typeface="JALFVR+å¾®è½¯é�»,Bold"/>
              </a:rPr>
              <a:t>每个</a:t>
            </a:r>
            <a:r>
              <a:rPr sz="3600" b="1">
                <a:solidFill>
                  <a:srgbClr val="FFFFFF"/>
                </a:solidFill>
                <a:latin typeface="JALFVR+å¾®è½¯é�»,Bold"/>
                <a:cs typeface="JALFVR+å¾®è½¯é�»,Bold"/>
              </a:rPr>
              <a:t>父母</a:t>
            </a:r>
            <a:r>
              <a:rPr sz="2400" b="1">
                <a:solidFill>
                  <a:srgbClr val="FFFFFF"/>
                </a:solidFill>
                <a:latin typeface="JALFVR+å¾®è½¯é�»,Bold"/>
                <a:cs typeface="JALFVR+å¾®è½¯é�»,Bold"/>
              </a:rPr>
              <a:t>都是孩子生命中的重要他人，孩子越小，父</a:t>
            </a:r>
            <a:endParaRPr sz="2400" b="1">
              <a:solidFill>
                <a:srgbClr val="FFFFFF"/>
              </a:solidFill>
              <a:latin typeface="JALFVR+å¾®è½¯é�»,Bold"/>
              <a:cs typeface="JALFVR+å¾®è½¯é�»,Bold"/>
            </a:endParaRPr>
          </a:p>
          <a:p>
            <a:pPr marL="0" marR="0">
              <a:lnSpc>
                <a:spcPts val="3165"/>
              </a:lnSpc>
              <a:spcBef>
                <a:spcPts val="164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JALFVR+å¾®è½¯é�»,Bold"/>
                <a:cs typeface="JALFVR+å¾®è½¯é�»,Bold"/>
              </a:rPr>
              <a:t>母的陪伴、关爱、</a:t>
            </a:r>
            <a:r>
              <a:rPr sz="2400" b="1" spc="111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JALFVR+å¾®è½¯é�»,Bold"/>
                <a:cs typeface="JALFVR+å¾®è½¯é�»,Bold"/>
              </a:rPr>
              <a:t>欣赏越重要。</a:t>
            </a:r>
            <a:endParaRPr sz="2400" b="1">
              <a:solidFill>
                <a:srgbClr val="FFFFFF"/>
              </a:solidFill>
              <a:latin typeface="JALFVR+å¾®è½¯é�»,Bold"/>
              <a:cs typeface="JALFVR+å¾®è½¯é�»,Bold"/>
            </a:endParaRP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8294878" y="571025"/>
            <a:ext cx="710184" cy="57231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2105"/>
              </a:lnSpc>
              <a:spcBef>
                <a:spcPct val="0"/>
              </a:spcBef>
              <a:spcAft>
                <a:spcPct val="0"/>
              </a:spcAft>
            </a:pPr>
            <a:r>
              <a:rPr sz="1600" b="1">
                <a:solidFill>
                  <a:srgbClr val="FFFFFF"/>
                </a:solidFill>
                <a:latin typeface="FFKGNF+å¾®è½¯é�»,Bold"/>
                <a:cs typeface="FFKGNF+å¾®è½¯é�»,Bold"/>
              </a:rPr>
              <a:t>忽略</a:t>
            </a:r>
            <a:endParaRPr sz="1600" b="1">
              <a:solidFill>
                <a:srgbClr val="FFFFFF"/>
              </a:solidFill>
              <a:latin typeface="FFKGNF+å¾®è½¯é�»,Bold"/>
              <a:cs typeface="FFKGNF+å¾®è½¯é�»,Bold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122286" y="1422941"/>
            <a:ext cx="710489" cy="57231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2105"/>
              </a:lnSpc>
              <a:spcBef>
                <a:spcPct val="0"/>
              </a:spcBef>
              <a:spcAft>
                <a:spcPct val="0"/>
              </a:spcAft>
            </a:pPr>
            <a:r>
              <a:rPr sz="1600" b="1">
                <a:solidFill>
                  <a:srgbClr val="FFFFFF"/>
                </a:solidFill>
                <a:latin typeface="FFKGNF+å¾®è½¯é�»,Bold"/>
                <a:cs typeface="FFKGNF+å¾®è½¯é�»,Bold"/>
              </a:rPr>
              <a:t>放弃</a:t>
            </a:r>
            <a:endParaRPr sz="1600" b="1">
              <a:solidFill>
                <a:srgbClr val="FFFFFF"/>
              </a:solidFill>
              <a:latin typeface="FFKGNF+å¾®è½¯é�»,Bold"/>
              <a:cs typeface="FFKGNF+å¾®è½¯é�»,Bold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467342" y="1422941"/>
            <a:ext cx="710184" cy="57231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2105"/>
              </a:lnSpc>
              <a:spcBef>
                <a:spcPct val="0"/>
              </a:spcBef>
              <a:spcAft>
                <a:spcPct val="0"/>
              </a:spcAft>
            </a:pPr>
            <a:r>
              <a:rPr sz="1600" b="1">
                <a:solidFill>
                  <a:srgbClr val="FFFFFF"/>
                </a:solidFill>
                <a:latin typeface="FFKGNF+å¾®è½¯é�»,Bold"/>
                <a:cs typeface="FFKGNF+å¾®è½¯é�»,Bold"/>
              </a:rPr>
              <a:t>责怪</a:t>
            </a:r>
            <a:endParaRPr sz="1600" b="1">
              <a:solidFill>
                <a:srgbClr val="FFFFFF"/>
              </a:solidFill>
              <a:latin typeface="FFKGNF+å¾®è½¯é�»,Bold"/>
              <a:cs typeface="FFKGNF+å¾®è½¯é�»,Bold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192769" y="1646969"/>
            <a:ext cx="913790" cy="88634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2105"/>
              </a:lnSpc>
              <a:spcBef>
                <a:spcPct val="0"/>
              </a:spcBef>
              <a:spcAft>
                <a:spcPct val="0"/>
              </a:spcAft>
            </a:pPr>
            <a:r>
              <a:rPr sz="1600" b="1">
                <a:solidFill>
                  <a:srgbClr val="FFFFFF"/>
                </a:solidFill>
                <a:latin typeface="FFKGNF+å¾®è½¯é�»,Bold"/>
                <a:cs typeface="FFKGNF+å¾®è½¯é�»,Bold"/>
              </a:rPr>
              <a:t>消极负</a:t>
            </a:r>
            <a:endParaRPr sz="1600" b="1">
              <a:solidFill>
                <a:srgbClr val="FFFFFF"/>
              </a:solidFill>
              <a:latin typeface="FFKGNF+å¾®è½¯é�»,Bold"/>
              <a:cs typeface="FFKGNF+å¾®è½¯é�»,Bold"/>
            </a:endParaRPr>
          </a:p>
          <a:p>
            <a:pPr marL="0" marR="0">
              <a:lnSpc>
                <a:spcPts val="2110"/>
              </a:lnSpc>
              <a:spcBef>
                <a:spcPts val="360"/>
              </a:spcBef>
              <a:spcAft>
                <a:spcPct val="0"/>
              </a:spcAft>
            </a:pPr>
            <a:r>
              <a:rPr sz="1600" b="1">
                <a:solidFill>
                  <a:srgbClr val="FFFFFF"/>
                </a:solidFill>
                <a:latin typeface="FFKGNF+å¾®è½¯é�»,Bold"/>
                <a:cs typeface="FFKGNF+å¾®è½¯é�»,Bold"/>
              </a:rPr>
              <a:t>向的我</a:t>
            </a:r>
            <a:endParaRPr sz="1600" b="1">
              <a:solidFill>
                <a:srgbClr val="FFFFFF"/>
              </a:solidFill>
              <a:latin typeface="FFKGNF+å¾®è½¯é�»,Bold"/>
              <a:cs typeface="FFKGNF+å¾®è½¯é�»,Bold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424551" y="2099504"/>
            <a:ext cx="4200777" cy="552815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19530"/>
              </a:lnSpc>
              <a:spcBef>
                <a:spcPct val="0"/>
              </a:spcBef>
              <a:spcAft>
                <a:spcPct val="0"/>
              </a:spcAft>
            </a:pPr>
            <a:r>
              <a:rPr sz="16000">
                <a:solidFill>
                  <a:srgbClr val="F8931F"/>
                </a:solidFill>
                <a:latin typeface="Calibri"/>
                <a:cs typeface="Calibri"/>
              </a:rPr>
              <a:t>V</a:t>
            </a:r>
            <a:endParaRPr sz="16000">
              <a:solidFill>
                <a:srgbClr val="F8931F"/>
              </a:solidFill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824473" y="2488396"/>
            <a:ext cx="3981706" cy="552862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19530"/>
              </a:lnSpc>
              <a:spcBef>
                <a:spcPct val="0"/>
              </a:spcBef>
              <a:spcAft>
                <a:spcPct val="0"/>
              </a:spcAft>
            </a:pPr>
            <a:r>
              <a:rPr sz="16000">
                <a:solidFill>
                  <a:srgbClr val="0F9CC9"/>
                </a:solidFill>
                <a:latin typeface="Calibri"/>
                <a:cs typeface="Calibri"/>
              </a:rPr>
              <a:t>S</a:t>
            </a:r>
            <a:endParaRPr sz="16000">
              <a:solidFill>
                <a:srgbClr val="0F9CC9"/>
              </a:solidFill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570343" y="2801526"/>
            <a:ext cx="710184" cy="57231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2105"/>
              </a:lnSpc>
              <a:spcBef>
                <a:spcPct val="0"/>
              </a:spcBef>
              <a:spcAft>
                <a:spcPct val="0"/>
              </a:spcAft>
            </a:pPr>
            <a:r>
              <a:rPr sz="1600" b="1">
                <a:solidFill>
                  <a:srgbClr val="FFFFFF"/>
                </a:solidFill>
                <a:latin typeface="FFKGNF+å¾®è½¯é�»,Bold"/>
                <a:cs typeface="FFKGNF+å¾®è½¯é�»,Bold"/>
              </a:rPr>
              <a:t>嘲讽</a:t>
            </a:r>
            <a:endParaRPr sz="1600" b="1">
              <a:solidFill>
                <a:srgbClr val="FFFFFF"/>
              </a:solidFill>
              <a:latin typeface="FFKGNF+å¾®è½¯é�»,Bold"/>
              <a:cs typeface="FFKGNF+å¾®è½¯é�»,Bold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9019285" y="2801526"/>
            <a:ext cx="710489" cy="57231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2105"/>
              </a:lnSpc>
              <a:spcBef>
                <a:spcPct val="0"/>
              </a:spcBef>
              <a:spcAft>
                <a:spcPct val="0"/>
              </a:spcAft>
            </a:pPr>
            <a:r>
              <a:rPr sz="1600" b="1">
                <a:solidFill>
                  <a:srgbClr val="FFFFFF"/>
                </a:solidFill>
                <a:latin typeface="FFKGNF+å¾®è½¯é�»,Bold"/>
                <a:cs typeface="FFKGNF+å¾®è½¯é�»,Bold"/>
              </a:rPr>
              <a:t>孤立</a:t>
            </a:r>
            <a:endParaRPr sz="1600" b="1">
              <a:solidFill>
                <a:srgbClr val="FFFFFF"/>
              </a:solidFill>
              <a:latin typeface="FFKGNF+å¾®è½¯é�»,Bold"/>
              <a:cs typeface="FFKGNF+å¾®è½¯é�»,Bold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493261" y="3772314"/>
            <a:ext cx="710183" cy="57231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2105"/>
              </a:lnSpc>
              <a:spcBef>
                <a:spcPct val="0"/>
              </a:spcBef>
              <a:spcAft>
                <a:spcPct val="0"/>
              </a:spcAft>
            </a:pPr>
            <a:r>
              <a:rPr sz="1600" b="1">
                <a:solidFill>
                  <a:srgbClr val="FFFFFF"/>
                </a:solidFill>
                <a:latin typeface="FFKGNF+å¾®è½¯é�»,Bold"/>
                <a:cs typeface="FFKGNF+å¾®è½¯é�»,Bold"/>
              </a:rPr>
              <a:t>欣赏</a:t>
            </a:r>
            <a:endParaRPr sz="1600" b="1">
              <a:solidFill>
                <a:srgbClr val="FFFFFF"/>
              </a:solidFill>
              <a:latin typeface="FFKGNF+å¾®è½¯é�»,Bold"/>
              <a:cs typeface="FFKGNF+å¾®è½¯é�»,Bold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320798" y="4624230"/>
            <a:ext cx="710488" cy="57231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2105"/>
              </a:lnSpc>
              <a:spcBef>
                <a:spcPct val="0"/>
              </a:spcBef>
              <a:spcAft>
                <a:spcPct val="0"/>
              </a:spcAft>
            </a:pPr>
            <a:r>
              <a:rPr sz="1600" b="1">
                <a:solidFill>
                  <a:srgbClr val="FFFFFF"/>
                </a:solidFill>
                <a:latin typeface="FFKGNF+å¾®è½¯é�»,Bold"/>
                <a:cs typeface="FFKGNF+å¾®è½¯é�»,Bold"/>
              </a:rPr>
              <a:t>重视</a:t>
            </a:r>
            <a:endParaRPr sz="1600" b="1">
              <a:solidFill>
                <a:srgbClr val="FFFFFF"/>
              </a:solidFill>
              <a:latin typeface="FFKGNF+å¾®è½¯é�»,Bold"/>
              <a:cs typeface="FFKGNF+å¾®è½¯é�»,Bold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665853" y="4624230"/>
            <a:ext cx="710183" cy="57231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2105"/>
              </a:lnSpc>
              <a:spcBef>
                <a:spcPct val="0"/>
              </a:spcBef>
              <a:spcAft>
                <a:spcPct val="0"/>
              </a:spcAft>
            </a:pPr>
            <a:r>
              <a:rPr sz="1600" b="1">
                <a:solidFill>
                  <a:srgbClr val="FFFFFF"/>
                </a:solidFill>
                <a:latin typeface="FFKGNF+å¾®è½¯é�»,Bold"/>
                <a:cs typeface="FFKGNF+å¾®è½¯é�»,Bold"/>
              </a:rPr>
              <a:t>肯定</a:t>
            </a:r>
            <a:endParaRPr sz="1600" b="1">
              <a:solidFill>
                <a:srgbClr val="FFFFFF"/>
              </a:solidFill>
              <a:latin typeface="FFKGNF+å¾®è½¯é�»,Bold"/>
              <a:cs typeface="FFKGNF+å¾®è½¯é�»,Bold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391153" y="4848258"/>
            <a:ext cx="912876" cy="88626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2105"/>
              </a:lnSpc>
              <a:spcBef>
                <a:spcPct val="0"/>
              </a:spcBef>
              <a:spcAft>
                <a:spcPct val="0"/>
              </a:spcAft>
            </a:pPr>
            <a:r>
              <a:rPr sz="1600" b="1">
                <a:solidFill>
                  <a:srgbClr val="FFFFFF"/>
                </a:solidFill>
                <a:latin typeface="FFKGNF+å¾®è½¯é�»,Bold"/>
                <a:cs typeface="FFKGNF+å¾®è½¯é�»,Bold"/>
              </a:rPr>
              <a:t>积极正</a:t>
            </a:r>
            <a:endParaRPr sz="1600" b="1">
              <a:solidFill>
                <a:srgbClr val="FFFFFF"/>
              </a:solidFill>
              <a:latin typeface="FFKGNF+å¾®è½¯é�»,Bold"/>
              <a:cs typeface="FFKGNF+å¾®è½¯é�»,Bold"/>
            </a:endParaRPr>
          </a:p>
          <a:p>
            <a:pPr marL="0" marR="0">
              <a:lnSpc>
                <a:spcPts val="2105"/>
              </a:lnSpc>
              <a:spcBef>
                <a:spcPts val="365"/>
              </a:spcBef>
              <a:spcAft>
                <a:spcPct val="0"/>
              </a:spcAft>
            </a:pPr>
            <a:r>
              <a:rPr sz="1600" b="1">
                <a:solidFill>
                  <a:srgbClr val="FFFFFF"/>
                </a:solidFill>
                <a:latin typeface="FFKGNF+å¾®è½¯é�»,Bold"/>
                <a:cs typeface="FFKGNF+å¾®è½¯é�»,Bold"/>
              </a:rPr>
              <a:t>向的我</a:t>
            </a:r>
            <a:endParaRPr sz="1600" b="1">
              <a:solidFill>
                <a:srgbClr val="FFFFFF"/>
              </a:solidFill>
              <a:latin typeface="FFKGNF+å¾®è½¯é�»,Bold"/>
              <a:cs typeface="FFKGNF+å¾®è½¯é�»,Bold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768854" y="6002840"/>
            <a:ext cx="710184" cy="57231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2105"/>
              </a:lnSpc>
              <a:spcBef>
                <a:spcPct val="0"/>
              </a:spcBef>
              <a:spcAft>
                <a:spcPct val="0"/>
              </a:spcAft>
            </a:pPr>
            <a:r>
              <a:rPr sz="1600" b="1">
                <a:solidFill>
                  <a:srgbClr val="FFFFFF"/>
                </a:solidFill>
                <a:latin typeface="FFKGNF+å¾®è½¯é�»,Bold"/>
                <a:cs typeface="FFKGNF+å¾®è½¯é�»,Bold"/>
              </a:rPr>
              <a:t>拥护</a:t>
            </a:r>
            <a:endParaRPr sz="1600" b="1">
              <a:solidFill>
                <a:srgbClr val="FFFFFF"/>
              </a:solidFill>
              <a:latin typeface="FFKGNF+å¾®è½¯é�»,Bold"/>
              <a:cs typeface="FFKGNF+å¾®è½¯é�»,Bold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217796" y="6002840"/>
            <a:ext cx="710488" cy="57231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2105"/>
              </a:lnSpc>
              <a:spcBef>
                <a:spcPct val="0"/>
              </a:spcBef>
              <a:spcAft>
                <a:spcPct val="0"/>
              </a:spcAft>
            </a:pPr>
            <a:r>
              <a:rPr sz="1600" b="1">
                <a:solidFill>
                  <a:srgbClr val="FFFFFF"/>
                </a:solidFill>
                <a:latin typeface="FFKGNF+å¾®è½¯é�»,Bold"/>
                <a:cs typeface="FFKGNF+å¾®è½¯é�»,Bold"/>
              </a:rPr>
              <a:t>支持</a:t>
            </a:r>
            <a:endParaRPr sz="1600" b="1">
              <a:solidFill>
                <a:srgbClr val="FFFFFF"/>
              </a:solidFill>
              <a:latin typeface="FFKGNF+å¾®è½¯é�»,Bold"/>
              <a:cs typeface="FFKGNF+å¾®è½¯é�»,Bold"/>
            </a:endParaRP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1467358" y="1295685"/>
            <a:ext cx="5261304" cy="314941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600"/>
              </a:lnSpc>
              <a:spcBef>
                <a:spcPct val="0"/>
              </a:spcBef>
              <a:spcAft>
                <a:spcPct val="0"/>
              </a:spcAft>
            </a:pPr>
            <a:r>
              <a:rPr sz="3600">
                <a:solidFill>
                  <a:srgbClr val="F8931F"/>
                </a:solidFill>
                <a:latin typeface="CPBCAO+å®ä½"/>
                <a:cs typeface="CPBCAO+å®ä½"/>
              </a:rPr>
              <a:t>小明的重要他人是谁？</a:t>
            </a:r>
            <a:endParaRPr sz="3600">
              <a:solidFill>
                <a:srgbClr val="F8931F"/>
              </a:solidFill>
              <a:latin typeface="CPBCAO+å®ä½"/>
              <a:cs typeface="CPBCAO+å®ä½"/>
            </a:endParaRPr>
          </a:p>
          <a:p>
            <a:pPr marL="0" marR="0">
              <a:lnSpc>
                <a:spcPts val="3600"/>
              </a:lnSpc>
              <a:spcBef>
                <a:spcPts val="4080"/>
              </a:spcBef>
              <a:spcAft>
                <a:spcPct val="0"/>
              </a:spcAft>
            </a:pPr>
            <a:r>
              <a:rPr sz="3600">
                <a:solidFill>
                  <a:srgbClr val="F8931F"/>
                </a:solidFill>
                <a:latin typeface="CPBCAO+å®ä½"/>
                <a:cs typeface="CPBCAO+å®ä½"/>
              </a:rPr>
              <a:t>谁起了最大的作用？</a:t>
            </a:r>
            <a:endParaRPr sz="3600">
              <a:solidFill>
                <a:srgbClr val="F8931F"/>
              </a:solidFill>
              <a:latin typeface="CPBCAO+å®ä½"/>
              <a:cs typeface="CPBCAO+å®ä½"/>
            </a:endParaRPr>
          </a:p>
          <a:p>
            <a:pPr marL="0" marR="0">
              <a:lnSpc>
                <a:spcPts val="4755"/>
              </a:lnSpc>
              <a:spcBef>
                <a:spcPts val="2925"/>
              </a:spcBef>
              <a:spcAft>
                <a:spcPct val="0"/>
              </a:spcAft>
            </a:pPr>
            <a:r>
              <a:rPr sz="3600" b="1">
                <a:solidFill>
                  <a:srgbClr val="F8931F"/>
                </a:solidFill>
                <a:latin typeface="TTHBVH+å¾®è½¯é�»,Bold"/>
                <a:cs typeface="TTHBVH+å¾®è½¯é�»,Bold"/>
              </a:rPr>
              <a:t>找对伴侣</a:t>
            </a:r>
            <a:r>
              <a:rPr sz="3600">
                <a:solidFill>
                  <a:srgbClr val="F8931F"/>
                </a:solidFill>
                <a:latin typeface="CPBCAO+å®ä½"/>
                <a:cs typeface="CPBCAO+å®ä½"/>
              </a:rPr>
              <a:t>真是太幸运！</a:t>
            </a:r>
            <a:endParaRPr sz="3600">
              <a:solidFill>
                <a:srgbClr val="F8931F"/>
              </a:solidFill>
              <a:latin typeface="CPBCAO+å®ä½"/>
              <a:cs typeface="CPBCAO+å®ä½"/>
            </a:endParaRP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359968" y="1024071"/>
            <a:ext cx="9192094" cy="15445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6340"/>
              </a:lnSpc>
              <a:spcBef>
                <a:spcPct val="0"/>
              </a:spcBef>
              <a:spcAft>
                <a:spcPct val="0"/>
              </a:spcAft>
            </a:pPr>
            <a:r>
              <a:rPr sz="4800" b="1">
                <a:solidFill>
                  <a:srgbClr val="D3145A"/>
                </a:solidFill>
                <a:latin typeface="ILREPW+å¾®è½¯é�»,Bold"/>
                <a:cs typeface="ILREPW+å¾®è½¯é�»,Bold"/>
              </a:rPr>
              <a:t>14 </a:t>
            </a:r>
            <a:r>
              <a:rPr sz="3600">
                <a:solidFill>
                  <a:srgbClr val="FFFFFF"/>
                </a:solidFill>
                <a:latin typeface="JRWNPC+å®ä½"/>
                <a:cs typeface="JRWNPC+å®ä½"/>
              </a:rPr>
              <a:t>条生命线，</a:t>
            </a:r>
            <a:r>
              <a:rPr sz="4800" b="1">
                <a:solidFill>
                  <a:srgbClr val="D3145A"/>
                </a:solidFill>
                <a:latin typeface="ILREPW+å¾®è½¯é�»,Bold"/>
                <a:cs typeface="ILREPW+å¾®è½¯é�»,Bold"/>
              </a:rPr>
              <a:t>7 </a:t>
            </a:r>
            <a:r>
              <a:rPr sz="3600">
                <a:solidFill>
                  <a:srgbClr val="FFFFFF"/>
                </a:solidFill>
                <a:latin typeface="JRWNPC+å®ä½"/>
                <a:cs typeface="JRWNPC+å®ä½"/>
              </a:rPr>
              <a:t>条正向，</a:t>
            </a:r>
            <a:r>
              <a:rPr sz="4800" b="1">
                <a:solidFill>
                  <a:srgbClr val="D3145A"/>
                </a:solidFill>
                <a:latin typeface="ILREPW+å¾®è½¯é�»,Bold"/>
                <a:cs typeface="ILREPW+å¾®è½¯é�»,Bold"/>
              </a:rPr>
              <a:t>7 </a:t>
            </a:r>
            <a:r>
              <a:rPr sz="3600">
                <a:solidFill>
                  <a:srgbClr val="FFFFFF"/>
                </a:solidFill>
                <a:latin typeface="JRWNPC+å®ä½"/>
                <a:cs typeface="JRWNPC+å®ä½"/>
              </a:rPr>
              <a:t>条负向。</a:t>
            </a:r>
            <a:endParaRPr sz="3600">
              <a:solidFill>
                <a:srgbClr val="FFFFFF"/>
              </a:solidFill>
              <a:latin typeface="JRWNPC+å®ä½"/>
              <a:cs typeface="JRWNPC+å®ä½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59968" y="2764224"/>
            <a:ext cx="1538020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ILREPW+å¾®è½¯é�»,Bold"/>
                <a:cs typeface="ILREPW+å¾®è½¯é�»,Bold"/>
              </a:rPr>
              <a:t>WHY</a:t>
            </a:r>
            <a:r>
              <a:rPr sz="2400" b="1">
                <a:solidFill>
                  <a:srgbClr val="FFFFFF"/>
                </a:solidFill>
                <a:latin typeface="VFGDWC+å¾®è½¯é�»,Bold"/>
                <a:cs typeface="VFGDWC+å¾®è½¯é�»,Bold"/>
              </a:rPr>
              <a:t>？</a:t>
            </a:r>
            <a:endParaRPr sz="2400" b="1">
              <a:solidFill>
                <a:srgbClr val="FFFFFF"/>
              </a:solidFill>
              <a:latin typeface="VFGDWC+å¾®è½¯é�»,Bold"/>
              <a:cs typeface="VFGDWC+å¾®è½¯é�»,Bold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59968" y="3129984"/>
            <a:ext cx="9464040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VFGDWC+å¾®è½¯é�»,Bold"/>
                <a:cs typeface="VFGDWC+å¾®è½¯é�»,Bold"/>
              </a:rPr>
              <a:t>小明的最后一条对自我的评价是现在的我很幸福，也很快乐？</a:t>
            </a:r>
            <a:endParaRPr sz="2400" b="1">
              <a:solidFill>
                <a:srgbClr val="FFFFFF"/>
              </a:solidFill>
              <a:latin typeface="VFGDWC+å¾®è½¯é�»,Bold"/>
              <a:cs typeface="VFGDWC+å¾®è½¯é�»,Bold"/>
            </a:endParaRP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1697989" y="3564578"/>
            <a:ext cx="7711878" cy="226164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0F9CC9"/>
                </a:solidFill>
                <a:latin typeface="KOJJJE+å¾®è½¯é�»,Bold"/>
                <a:cs typeface="KOJJJE+å¾®è½¯é�»,Bold"/>
              </a:rPr>
              <a:t>让你快乐的不是事情本身，而是你对事情的看法。</a:t>
            </a:r>
            <a:endParaRPr sz="2400" b="1">
              <a:solidFill>
                <a:srgbClr val="0F9CC9"/>
              </a:solidFill>
              <a:latin typeface="KOJJJE+å¾®è½¯é�»,Bold"/>
              <a:cs typeface="KOJJJE+å¾®è½¯é�»,Bold"/>
            </a:endParaRPr>
          </a:p>
          <a:p>
            <a:pPr marL="0" marR="0">
              <a:lnSpc>
                <a:spcPts val="3165"/>
              </a:lnSpc>
              <a:spcBef>
                <a:spcPts val="2300"/>
              </a:spcBef>
              <a:spcAft>
                <a:spcPct val="0"/>
              </a:spcAft>
            </a:pPr>
            <a:r>
              <a:rPr sz="2400">
                <a:solidFill>
                  <a:srgbClr val="0F9CC9"/>
                </a:solidFill>
                <a:latin typeface="JDAAEG+å®ä½"/>
                <a:cs typeface="JDAAEG+å®ä½"/>
              </a:rPr>
              <a:t>小明抓住了她可以掌握的</a:t>
            </a:r>
            <a:r>
              <a:rPr sz="2400" b="1">
                <a:solidFill>
                  <a:srgbClr val="0F9CC9"/>
                </a:solidFill>
                <a:latin typeface="CBNDCK+å¾®è½¯é�»,Bold"/>
                <a:cs typeface="CBNDCK+å¾®è½¯é�»,Bold"/>
              </a:rPr>
              <a:t>40%</a:t>
            </a:r>
            <a:r>
              <a:rPr sz="2400">
                <a:solidFill>
                  <a:srgbClr val="0F9CC9"/>
                </a:solidFill>
                <a:latin typeface="JDAAEG+å®ä½"/>
                <a:cs typeface="JDAAEG+å®ä½"/>
              </a:rPr>
              <a:t>的快乐，</a:t>
            </a:r>
            <a:endParaRPr sz="2400">
              <a:solidFill>
                <a:srgbClr val="0F9CC9"/>
              </a:solidFill>
              <a:latin typeface="JDAAEG+å®ä½"/>
              <a:cs typeface="JDAAEG+å®ä½"/>
            </a:endParaRPr>
          </a:p>
          <a:p>
            <a:pPr marL="0" marR="0">
              <a:lnSpc>
                <a:spcPts val="3170"/>
              </a:lnSpc>
              <a:spcBef>
                <a:spcPts val="2350"/>
              </a:spcBef>
              <a:spcAft>
                <a:spcPct val="0"/>
              </a:spcAft>
            </a:pPr>
            <a:r>
              <a:rPr sz="2400">
                <a:solidFill>
                  <a:srgbClr val="0F9CC9"/>
                </a:solidFill>
                <a:latin typeface="JDAAEG+å®ä½"/>
                <a:cs typeface="JDAAEG+å®ä½"/>
              </a:rPr>
              <a:t>你找到了快乐的</a:t>
            </a:r>
            <a:r>
              <a:rPr sz="2400" b="1">
                <a:solidFill>
                  <a:srgbClr val="0F9CC9"/>
                </a:solidFill>
                <a:latin typeface="KOJJJE+å¾®è½¯é�»,Bold"/>
                <a:cs typeface="KOJJJE+å¾®è½¯é�»,Bold"/>
              </a:rPr>
              <a:t>自己</a:t>
            </a:r>
            <a:r>
              <a:rPr sz="2400">
                <a:solidFill>
                  <a:srgbClr val="0F9CC9"/>
                </a:solidFill>
                <a:latin typeface="JDAAEG+å®ä½"/>
                <a:cs typeface="JDAAEG+å®ä½"/>
              </a:rPr>
              <a:t>么？</a:t>
            </a:r>
            <a:endParaRPr sz="2400">
              <a:solidFill>
                <a:srgbClr val="0F9CC9"/>
              </a:solidFill>
              <a:latin typeface="JDAAEG+å®ä½"/>
              <a:cs typeface="JDAAEG+å®ä½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359968" y="828802"/>
            <a:ext cx="3261690" cy="14325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TGIRDG+å®ä½"/>
                <a:cs typeface="TGIRDG+å®ä½"/>
              </a:rPr>
              <a:t>1.2</a:t>
            </a:r>
            <a:r>
              <a:rPr sz="4800" spc="2403">
                <a:solidFill>
                  <a:srgbClr val="FFFFFF"/>
                </a:solidFill>
                <a:latin typeface="TGIRDG+å®ä½"/>
                <a:cs typeface="TGIRDG+å®ä½"/>
              </a:rPr>
              <a:t> </a:t>
            </a:r>
            <a:r>
              <a:rPr sz="3600">
                <a:solidFill>
                  <a:srgbClr val="FFFFFF"/>
                </a:solidFill>
                <a:latin typeface="IDMARA+å®ä½"/>
                <a:cs typeface="IDMARA+å®ä½"/>
              </a:rPr>
              <a:t>内容</a:t>
            </a:r>
            <a:endParaRPr sz="3600">
              <a:solidFill>
                <a:srgbClr val="FFFFFF"/>
              </a:solidFill>
              <a:latin typeface="IDMARA+å®ä½"/>
              <a:cs typeface="IDMARA+å®ä½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59968" y="4257398"/>
            <a:ext cx="4802733" cy="128922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750"/>
              </a:lnSpc>
              <a:spcBef>
                <a:spcPct val="0"/>
              </a:spcBef>
              <a:spcAft>
                <a:spcPct val="0"/>
              </a:spcAft>
            </a:pPr>
            <a:r>
              <a:rPr sz="3600" b="1">
                <a:solidFill>
                  <a:srgbClr val="FFFFFF"/>
                </a:solidFill>
                <a:latin typeface="UUHGBM+å¾®è½¯é�»,Bold"/>
                <a:cs typeface="UUHGBM+å¾®è½¯é�»,Bold"/>
              </a:rPr>
              <a:t>1.</a:t>
            </a:r>
            <a:r>
              <a:rPr sz="3600" b="1">
                <a:solidFill>
                  <a:srgbClr val="FFFFFF"/>
                </a:solidFill>
                <a:latin typeface="RSFHJU+å¾®è½¯é�»,Bold"/>
                <a:cs typeface="RSFHJU+å¾®è½¯é�»,Bold"/>
              </a:rPr>
              <a:t>“生命线”的游戏</a:t>
            </a:r>
            <a:endParaRPr sz="3600" b="1">
              <a:solidFill>
                <a:srgbClr val="FFFFFF"/>
              </a:solidFill>
              <a:latin typeface="RSFHJU+å¾®è½¯é�»,Bold"/>
              <a:cs typeface="RSFHJU+å¾®è½¯é�»,Bold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59968" y="5080612"/>
            <a:ext cx="7365125" cy="128922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750"/>
              </a:lnSpc>
              <a:spcBef>
                <a:spcPct val="0"/>
              </a:spcBef>
              <a:spcAft>
                <a:spcPct val="0"/>
              </a:spcAft>
            </a:pPr>
            <a:r>
              <a:rPr sz="3600" b="1">
                <a:solidFill>
                  <a:srgbClr val="FFFFFF"/>
                </a:solidFill>
                <a:latin typeface="UUHGBM+å¾®è½¯é�»,Bold"/>
                <a:cs typeface="UUHGBM+å¾®è½¯é�»,Bold"/>
              </a:rPr>
              <a:t>2.</a:t>
            </a:r>
            <a:r>
              <a:rPr sz="3600" b="1">
                <a:solidFill>
                  <a:srgbClr val="FFFFFF"/>
                </a:solidFill>
                <a:latin typeface="RSFHJU+å¾®è½¯é�»,Bold"/>
                <a:cs typeface="RSFHJU+å¾®è½¯é�»,Bold"/>
              </a:rPr>
              <a:t>“生命线”教给我们的三件事</a:t>
            </a:r>
            <a:endParaRPr sz="3600" b="1">
              <a:solidFill>
                <a:srgbClr val="FFFFFF"/>
              </a:solidFill>
              <a:latin typeface="RSFHJU+å¾®è½¯é�»,Bold"/>
              <a:cs typeface="RSFHJU+å¾®è½¯é�»,Bold"/>
            </a:endParaRP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359968" y="828802"/>
            <a:ext cx="3261690" cy="14325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QDMIPF+å®ä½"/>
                <a:cs typeface="QDMIPF+å®ä½"/>
              </a:rPr>
              <a:t>1.2</a:t>
            </a:r>
            <a:r>
              <a:rPr sz="4800" spc="2403">
                <a:solidFill>
                  <a:srgbClr val="FFFFFF"/>
                </a:solidFill>
                <a:latin typeface="QDMIPF+å®ä½"/>
                <a:cs typeface="QDMIPF+å®ä½"/>
              </a:rPr>
              <a:t> </a:t>
            </a:r>
            <a:r>
              <a:rPr sz="3600">
                <a:solidFill>
                  <a:srgbClr val="FFFFFF"/>
                </a:solidFill>
                <a:latin typeface="JGGMUF+å®ä½"/>
                <a:cs typeface="JGGMUF+å®ä½"/>
              </a:rPr>
              <a:t>目的</a:t>
            </a:r>
            <a:endParaRPr sz="3600">
              <a:solidFill>
                <a:srgbClr val="FFFFFF"/>
              </a:solidFill>
              <a:latin typeface="JGGMUF+å®ä½"/>
              <a:cs typeface="JGGMUF+å®ä½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59968" y="3108302"/>
            <a:ext cx="8548831" cy="293539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750"/>
              </a:lnSpc>
              <a:spcBef>
                <a:spcPct val="0"/>
              </a:spcBef>
              <a:spcAft>
                <a:spcPct val="0"/>
              </a:spcAft>
            </a:pPr>
            <a:r>
              <a:rPr sz="360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•</a:t>
            </a:r>
            <a:r>
              <a:rPr sz="3600" spc="2339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600" b="1">
                <a:solidFill>
                  <a:srgbClr val="FFFFFF"/>
                </a:solidFill>
                <a:latin typeface="GKUEIA+å¾®è½¯é�»,Bold"/>
                <a:cs typeface="GKUEIA+å¾®è½¯é�»,Bold"/>
              </a:rPr>
              <a:t>哪些人、哪些事影响了自我形成？</a:t>
            </a:r>
            <a:endParaRPr sz="3600" b="1">
              <a:solidFill>
                <a:srgbClr val="FFFFFF"/>
              </a:solidFill>
              <a:latin typeface="GKUEIA+å¾®è½¯é�»,Bold"/>
              <a:cs typeface="GKUEIA+å¾®è½¯é�»,Bold"/>
            </a:endParaRPr>
          </a:p>
          <a:p>
            <a:pPr marL="0" marR="0">
              <a:lnSpc>
                <a:spcPts val="4750"/>
              </a:lnSpc>
              <a:spcBef>
                <a:spcPts val="1680"/>
              </a:spcBef>
              <a:spcAft>
                <a:spcPct val="0"/>
              </a:spcAft>
            </a:pPr>
            <a:r>
              <a:rPr sz="360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•</a:t>
            </a:r>
            <a:r>
              <a:rPr sz="3600" spc="2339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600" b="1">
                <a:solidFill>
                  <a:srgbClr val="FFFFFF"/>
                </a:solidFill>
                <a:latin typeface="GKUEIA+å¾®è½¯é�»,Bold"/>
                <a:cs typeface="GKUEIA+å¾®è½¯é�»,Bold"/>
              </a:rPr>
              <a:t>做什么能让现在的我变成更好的或</a:t>
            </a:r>
            <a:endParaRPr sz="3600" b="1">
              <a:solidFill>
                <a:srgbClr val="FFFFFF"/>
              </a:solidFill>
              <a:latin typeface="GKUEIA+å¾®è½¯é�»,Bold"/>
              <a:cs typeface="GKUEIA+å¾®è½¯é�»,Bold"/>
            </a:endParaRPr>
          </a:p>
          <a:p>
            <a:pPr marL="571500" marR="0">
              <a:lnSpc>
                <a:spcPts val="4750"/>
              </a:lnSpc>
              <a:spcBef>
                <a:spcPts val="1730"/>
              </a:spcBef>
              <a:spcAft>
                <a:spcPct val="0"/>
              </a:spcAft>
            </a:pPr>
            <a:r>
              <a:rPr sz="3600" b="1">
                <a:solidFill>
                  <a:srgbClr val="FFFFFF"/>
                </a:solidFill>
                <a:latin typeface="GKUEIA+å¾®è½¯é�»,Bold"/>
                <a:cs typeface="GKUEIA+å¾®è½¯é�»,Bold"/>
              </a:rPr>
              <a:t>者更快乐的我？</a:t>
            </a:r>
            <a:endParaRPr sz="3600" b="1">
              <a:solidFill>
                <a:srgbClr val="FFFFFF"/>
              </a:solidFill>
              <a:latin typeface="GKUEIA+å¾®è½¯é�»,Bold"/>
              <a:cs typeface="GKUEIA+å¾®è½¯é�»,Bold"/>
            </a:endParaRP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359968" y="1339341"/>
            <a:ext cx="6401384" cy="152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ODJFBM+å®ä½"/>
                <a:cs typeface="ODJFBM+å®ä½"/>
              </a:rPr>
              <a:t>游戏：我的生命线。</a:t>
            </a:r>
            <a:endParaRPr sz="4800">
              <a:solidFill>
                <a:srgbClr val="FFFFFF"/>
              </a:solidFill>
              <a:latin typeface="ODJFBM+å®ä½"/>
              <a:cs typeface="ODJFBM+å®ä½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59968" y="4235739"/>
            <a:ext cx="8544947" cy="12896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755"/>
              </a:lnSpc>
              <a:spcBef>
                <a:spcPct val="0"/>
              </a:spcBef>
              <a:spcAft>
                <a:spcPct val="0"/>
              </a:spcAft>
            </a:pPr>
            <a:r>
              <a:rPr sz="360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•</a:t>
            </a:r>
            <a:r>
              <a:rPr sz="3600" spc="2339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600" b="1">
                <a:solidFill>
                  <a:srgbClr val="FFFFFF"/>
                </a:solidFill>
                <a:latin typeface="NPAUES+å¾®è½¯é�»,Bold"/>
                <a:cs typeface="NPAUES+å¾®è½¯é�»,Bold"/>
              </a:rPr>
              <a:t>拿出一张白纸，在纸上画一条长长</a:t>
            </a:r>
            <a:endParaRPr sz="3600" b="1">
              <a:solidFill>
                <a:srgbClr val="FFFFFF"/>
              </a:solidFill>
              <a:latin typeface="NPAUES+å¾®è½¯é�»,Bold"/>
              <a:cs typeface="NPAUES+å¾®è½¯é�»,Bold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31468" y="5059276"/>
            <a:ext cx="6835812" cy="128922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750"/>
              </a:lnSpc>
              <a:spcBef>
                <a:spcPct val="0"/>
              </a:spcBef>
              <a:spcAft>
                <a:spcPct val="0"/>
              </a:spcAft>
            </a:pPr>
            <a:r>
              <a:rPr sz="3600" b="1">
                <a:solidFill>
                  <a:srgbClr val="FFFFFF"/>
                </a:solidFill>
                <a:latin typeface="NPAUES+å¾®è½¯é�»,Bold"/>
                <a:cs typeface="NPAUES+å¾®è½¯é�»,Bold"/>
              </a:rPr>
              <a:t>的横坐标，代表生命的长河。</a:t>
            </a:r>
            <a:endParaRPr sz="3600" b="1">
              <a:solidFill>
                <a:srgbClr val="FFFFFF"/>
              </a:solidFill>
              <a:latin typeface="NPAUES+å¾®è½¯é�»,Bold"/>
              <a:cs typeface="NPAUES+å¾®è½¯é�»,Bold"/>
            </a:endParaRP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359968" y="767149"/>
            <a:ext cx="2286330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APQDRR+å¾®è½¯é�»,Bold"/>
                <a:cs typeface="APQDRR+å¾®è½¯é�»,Bold"/>
              </a:rPr>
              <a:t>横线的上方：</a:t>
            </a:r>
            <a:endParaRPr sz="2400" b="1">
              <a:solidFill>
                <a:srgbClr val="FFFFFF"/>
              </a:solidFill>
              <a:latin typeface="APQDRR+å¾®è½¯é�»,Bold"/>
              <a:cs typeface="APQDRR+å¾®è½¯é�»,Bold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59968" y="1367218"/>
            <a:ext cx="8588850" cy="112780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solidFill>
                  <a:srgbClr val="FFFFFF"/>
                </a:solidFill>
                <a:latin typeface="KFFNIV+å®ä½"/>
                <a:cs typeface="KFFNIV+å®ä½"/>
              </a:rPr>
              <a:t>那些对“现在的你”产生积极影响的人和事，分为</a:t>
            </a:r>
            <a:r>
              <a:rPr sz="2400">
                <a:solidFill>
                  <a:srgbClr val="FFFFFF"/>
                </a:solidFill>
                <a:latin typeface="QBTUVB+å®ä½"/>
                <a:cs typeface="QBTUVB+å®ä½"/>
              </a:rPr>
              <a:t>0-100</a:t>
            </a:r>
            <a:endParaRPr sz="2400">
              <a:solidFill>
                <a:srgbClr val="FFFFFF"/>
              </a:solidFill>
              <a:latin typeface="QBTUVB+å®ä½"/>
              <a:cs typeface="QBTUVB+å®ä½"/>
            </a:endParaRPr>
          </a:p>
          <a:p>
            <a:pPr marL="0" marR="0">
              <a:lnSpc>
                <a:spcPts val="2400"/>
              </a:lnSpc>
              <a:spcBef>
                <a:spcPts val="475"/>
              </a:spcBef>
              <a:spcAft>
                <a:spcPct val="0"/>
              </a:spcAft>
            </a:pPr>
            <a:r>
              <a:rPr sz="2400">
                <a:solidFill>
                  <a:srgbClr val="FFFFFF"/>
                </a:solidFill>
                <a:latin typeface="KFFNIV+å®ä½"/>
                <a:cs typeface="KFFNIV+å®ä½"/>
              </a:rPr>
              <a:t>分</a:t>
            </a:r>
            <a:r>
              <a:rPr sz="2400">
                <a:solidFill>
                  <a:srgbClr val="FFFFFF"/>
                </a:solidFill>
                <a:latin typeface="QBTUVB+å®ä½"/>
                <a:cs typeface="QBTUVB+å®ä½"/>
              </a:rPr>
              <a:t>5</a:t>
            </a:r>
            <a:r>
              <a:rPr sz="2400">
                <a:solidFill>
                  <a:srgbClr val="FFFFFF"/>
                </a:solidFill>
                <a:latin typeface="KFFNIV+å®ä½"/>
                <a:cs typeface="KFFNIV+å®ä½"/>
              </a:rPr>
              <a:t>个等级，分数越高，影响越强。</a:t>
            </a:r>
            <a:endParaRPr sz="2400">
              <a:solidFill>
                <a:srgbClr val="FFFFFF"/>
              </a:solidFill>
              <a:latin typeface="KFFNIV+å®ä½"/>
              <a:cs typeface="KFFNIV+å®ä½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59968" y="3639000"/>
            <a:ext cx="2286330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APQDRR+å¾®è½¯é�»,Bold"/>
                <a:cs typeface="APQDRR+å¾®è½¯é�»,Bold"/>
              </a:rPr>
              <a:t>横线的下方：</a:t>
            </a:r>
            <a:endParaRPr sz="2400" b="1">
              <a:solidFill>
                <a:srgbClr val="FFFFFF"/>
              </a:solidFill>
              <a:latin typeface="APQDRR+å¾®è½¯é�»,Bold"/>
              <a:cs typeface="APQDRR+å¾®è½¯é�»,Bold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59968" y="4239323"/>
            <a:ext cx="8588850" cy="112775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solidFill>
                  <a:srgbClr val="FFFFFF"/>
                </a:solidFill>
                <a:latin typeface="KFFNIV+å®ä½"/>
                <a:cs typeface="KFFNIV+å®ä½"/>
              </a:rPr>
              <a:t>那些对“现在的你”产生消极影响的人和事，同样</a:t>
            </a:r>
            <a:r>
              <a:rPr sz="2400">
                <a:solidFill>
                  <a:srgbClr val="FFFFFF"/>
                </a:solidFill>
                <a:latin typeface="QBTUVB+å®ä½"/>
                <a:cs typeface="QBTUVB+å®ä½"/>
              </a:rPr>
              <a:t>5</a:t>
            </a:r>
            <a:r>
              <a:rPr sz="2400">
                <a:solidFill>
                  <a:srgbClr val="FFFFFF"/>
                </a:solidFill>
                <a:latin typeface="KFFNIV+å®ä½"/>
                <a:cs typeface="KFFNIV+å®ä½"/>
              </a:rPr>
              <a:t>个等</a:t>
            </a:r>
            <a:endParaRPr sz="2400">
              <a:solidFill>
                <a:srgbClr val="FFFFFF"/>
              </a:solidFill>
              <a:latin typeface="KFFNIV+å®ä½"/>
              <a:cs typeface="KFFNIV+å®ä½"/>
            </a:endParaRPr>
          </a:p>
          <a:p>
            <a:pPr marL="0" marR="0">
              <a:lnSpc>
                <a:spcPts val="2400"/>
              </a:lnSpc>
              <a:spcBef>
                <a:spcPts val="480"/>
              </a:spcBef>
              <a:spcAft>
                <a:spcPct val="0"/>
              </a:spcAft>
            </a:pPr>
            <a:r>
              <a:rPr sz="2400">
                <a:solidFill>
                  <a:srgbClr val="FFFFFF"/>
                </a:solidFill>
                <a:latin typeface="KFFNIV+å®ä½"/>
                <a:cs typeface="KFFNIV+å®ä½"/>
              </a:rPr>
              <a:t>级，分数越高，影响越大。</a:t>
            </a:r>
            <a:endParaRPr sz="2400">
              <a:solidFill>
                <a:srgbClr val="FFFFFF"/>
              </a:solidFill>
              <a:latin typeface="KFFNIV+å®ä½"/>
              <a:cs typeface="KFFNIV+å®ä½"/>
            </a:endParaRP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359968" y="312675"/>
            <a:ext cx="1982723" cy="8598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7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8931F"/>
                </a:solidFill>
                <a:latin typeface="VFEQKD+å¾®è½¯é�»,Bold"/>
                <a:cs typeface="VFEQKD+å¾®è½¯é�»,Bold"/>
              </a:rPr>
              <a:t>第一条线：</a:t>
            </a:r>
            <a:endParaRPr sz="2400" b="1">
              <a:solidFill>
                <a:srgbClr val="F8931F"/>
              </a:solidFill>
              <a:latin typeface="VFEQKD+å¾®è½¯é�»,Bold"/>
              <a:cs typeface="VFEQKD+å¾®è½¯é�»,Bold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59968" y="760920"/>
            <a:ext cx="8764110" cy="150909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solidFill>
                  <a:srgbClr val="000000"/>
                </a:solidFill>
                <a:latin typeface="AKLOQT+å®ä½"/>
                <a:cs typeface="AKLOQT+å®ä½"/>
              </a:rPr>
              <a:t>爸爸妈妈工作忙，经常把我丢在奶奶家，好想他们，他</a:t>
            </a:r>
            <a:endParaRPr sz="2400">
              <a:solidFill>
                <a:srgbClr val="000000"/>
              </a:solidFill>
              <a:latin typeface="AKLOQT+å®ä½"/>
              <a:cs typeface="AKLOQT+å®ä½"/>
            </a:endParaRPr>
          </a:p>
          <a:p>
            <a:pPr marL="0" marR="0">
              <a:lnSpc>
                <a:spcPts val="2745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solidFill>
                  <a:srgbClr val="000000"/>
                </a:solidFill>
                <a:latin typeface="AKLOQT+å®ä½"/>
                <a:cs typeface="AKLOQT+å®ä½"/>
              </a:rPr>
              <a:t>们说：他们要赚钱养我，可是我不花什么钱啊……</a:t>
            </a:r>
            <a:r>
              <a:rPr sz="2400" b="1">
                <a:solidFill>
                  <a:srgbClr val="0F9CC9"/>
                </a:solidFill>
                <a:latin typeface="VFEQKD+å¾®è½¯é�»,Bold"/>
                <a:cs typeface="VFEQKD+å¾®è½¯é�»,Bold"/>
              </a:rPr>
              <a:t>负向：</a:t>
            </a:r>
            <a:endParaRPr sz="2400" b="1">
              <a:solidFill>
                <a:srgbClr val="0F9CC9"/>
              </a:solidFill>
              <a:latin typeface="VFEQKD+å¾®è½¯é�»,Bold"/>
              <a:cs typeface="VFEQKD+å¾®è½¯é�»,Bold"/>
            </a:endParaRPr>
          </a:p>
          <a:p>
            <a:pPr marL="0" marR="0">
              <a:lnSpc>
                <a:spcPts val="284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0F9CC9"/>
                </a:solidFill>
                <a:latin typeface="AANJIB+å¾®è½¯é�»,Bold"/>
                <a:cs typeface="AANJIB+å¾®è½¯é�»,Bold"/>
              </a:rPr>
              <a:t>40</a:t>
            </a:r>
            <a:r>
              <a:rPr sz="2400" b="1">
                <a:solidFill>
                  <a:srgbClr val="0F9CC9"/>
                </a:solidFill>
                <a:latin typeface="VFEQKD+å¾®è½¯é�»,Bold"/>
                <a:cs typeface="VFEQKD+å¾®è½¯é�»,Bold"/>
              </a:rPr>
              <a:t>分</a:t>
            </a:r>
            <a:endParaRPr sz="2400" b="1">
              <a:solidFill>
                <a:srgbClr val="0F9CC9"/>
              </a:solidFill>
              <a:latin typeface="VFEQKD+å¾®è½¯é�»,Bold"/>
              <a:cs typeface="VFEQKD+å¾®è½¯é�»,Bold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59968" y="2005272"/>
            <a:ext cx="1981200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8931F"/>
                </a:solidFill>
                <a:latin typeface="VFEQKD+å¾®è½¯é�»,Bold"/>
                <a:cs typeface="VFEQKD+å¾®è½¯é�»,Bold"/>
              </a:rPr>
              <a:t>第二条线：</a:t>
            </a:r>
            <a:endParaRPr sz="2400" b="1">
              <a:solidFill>
                <a:srgbClr val="F8931F"/>
              </a:solidFill>
              <a:latin typeface="VFEQKD+å¾®è½¯é�»,Bold"/>
              <a:cs typeface="VFEQKD+å¾®è½¯é�»,Bold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59968" y="2452941"/>
            <a:ext cx="8412860" cy="1513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solidFill>
                  <a:srgbClr val="323E32"/>
                </a:solidFill>
                <a:latin typeface="AKLOQT+å®ä½"/>
                <a:cs typeface="AKLOQT+å®ä½"/>
              </a:rPr>
              <a:t>小学的时候认识了一帮坏孩子，他们特别讲义气，家里</a:t>
            </a:r>
            <a:endParaRPr sz="2400">
              <a:solidFill>
                <a:srgbClr val="323E32"/>
              </a:solidFill>
              <a:latin typeface="AKLOQT+å®ä½"/>
              <a:cs typeface="AKLOQT+å®ä½"/>
            </a:endParaRPr>
          </a:p>
          <a:p>
            <a:pPr marL="0" marR="0">
              <a:lnSpc>
                <a:spcPts val="2400"/>
              </a:lnSpc>
              <a:spcBef>
                <a:spcPts val="480"/>
              </a:spcBef>
              <a:spcAft>
                <a:spcPct val="0"/>
              </a:spcAft>
            </a:pPr>
            <a:r>
              <a:rPr sz="2400">
                <a:solidFill>
                  <a:srgbClr val="323E32"/>
                </a:solidFill>
                <a:latin typeface="AKLOQT+å®ä½"/>
                <a:cs typeface="AKLOQT+å®ä½"/>
              </a:rPr>
              <a:t>不准我和他们玩，但是我和他们一起行侠仗义，太爽</a:t>
            </a:r>
            <a:endParaRPr sz="2400">
              <a:solidFill>
                <a:srgbClr val="323E32"/>
              </a:solidFill>
              <a:latin typeface="AKLOQT+å®ä½"/>
              <a:cs typeface="AKLOQT+å®ä½"/>
            </a:endParaRPr>
          </a:p>
          <a:p>
            <a:pPr marL="0" marR="0">
              <a:lnSpc>
                <a:spcPts val="2745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solidFill>
                  <a:srgbClr val="323E32"/>
                </a:solidFill>
                <a:latin typeface="AKLOQT+å®ä½"/>
                <a:cs typeface="AKLOQT+å®ä½"/>
              </a:rPr>
              <a:t>了……</a:t>
            </a:r>
            <a:r>
              <a:rPr sz="2400" b="1">
                <a:solidFill>
                  <a:srgbClr val="0F9CC9"/>
                </a:solidFill>
                <a:latin typeface="VFEQKD+å¾®è½¯é�»,Bold"/>
                <a:cs typeface="VFEQKD+å¾®è½¯é�»,Bold"/>
              </a:rPr>
              <a:t>正向：</a:t>
            </a:r>
            <a:r>
              <a:rPr sz="2400" b="1" spc="108">
                <a:solidFill>
                  <a:srgbClr val="0F9CC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0F9CC9"/>
                </a:solidFill>
                <a:latin typeface="AANJIB+å¾®è½¯é�»,Bold"/>
                <a:cs typeface="AANJIB+å¾®è½¯é�»,Bold"/>
              </a:rPr>
              <a:t>60</a:t>
            </a:r>
            <a:r>
              <a:rPr sz="2400" b="1">
                <a:solidFill>
                  <a:srgbClr val="0F9CC9"/>
                </a:solidFill>
                <a:latin typeface="VFEQKD+å¾®è½¯é�»,Bold"/>
                <a:cs typeface="VFEQKD+å¾®è½¯é�»,Bold"/>
              </a:rPr>
              <a:t>分</a:t>
            </a:r>
            <a:endParaRPr sz="2400" b="1">
              <a:solidFill>
                <a:srgbClr val="0F9CC9"/>
              </a:solidFill>
              <a:latin typeface="VFEQKD+å¾®è½¯é�»,Bold"/>
              <a:cs typeface="VFEQKD+å¾®è½¯é�»,Bold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59968" y="3697166"/>
            <a:ext cx="8413589" cy="159557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8931F"/>
                </a:solidFill>
                <a:latin typeface="VFEQKD+å¾®è½¯é�»,Bold"/>
                <a:cs typeface="VFEQKD+å¾®è½¯é�»,Bold"/>
              </a:rPr>
              <a:t>第三条线：</a:t>
            </a:r>
            <a:endParaRPr sz="2400" b="1">
              <a:solidFill>
                <a:srgbClr val="F8931F"/>
              </a:solidFill>
              <a:latin typeface="VFEQKD+å¾®è½¯é�»,Bold"/>
              <a:cs typeface="VFEQKD+å¾®è½¯é�»,Bold"/>
            </a:endParaRPr>
          </a:p>
          <a:p>
            <a:pPr marL="0" marR="0">
              <a:lnSpc>
                <a:spcPts val="2400"/>
              </a:lnSpc>
              <a:spcBef>
                <a:spcPts val="645"/>
              </a:spcBef>
              <a:spcAft>
                <a:spcPct val="0"/>
              </a:spcAft>
            </a:pPr>
            <a:r>
              <a:rPr sz="2400">
                <a:solidFill>
                  <a:srgbClr val="323E32"/>
                </a:solidFill>
                <a:latin typeface="AKLOQT+å®ä½"/>
                <a:cs typeface="AKLOQT+å®ä½"/>
              </a:rPr>
              <a:t>最好的朋友举家搬去了南方，觉得心里空落落的，好孤</a:t>
            </a:r>
            <a:endParaRPr sz="2400">
              <a:solidFill>
                <a:srgbClr val="323E32"/>
              </a:solidFill>
              <a:latin typeface="AKLOQT+å®ä½"/>
              <a:cs typeface="AKLOQT+å®ä½"/>
            </a:endParaRPr>
          </a:p>
          <a:p>
            <a:pPr marL="0" marR="0">
              <a:lnSpc>
                <a:spcPts val="2750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solidFill>
                  <a:srgbClr val="323E32"/>
                </a:solidFill>
                <a:latin typeface="AKLOQT+å®ä½"/>
                <a:cs typeface="AKLOQT+å®ä½"/>
              </a:rPr>
              <a:t>单……</a:t>
            </a:r>
            <a:r>
              <a:rPr sz="2400" b="1">
                <a:solidFill>
                  <a:srgbClr val="0F9CC9"/>
                </a:solidFill>
                <a:latin typeface="VFEQKD+å¾®è½¯é�»,Bold"/>
                <a:cs typeface="VFEQKD+å¾®è½¯é�»,Bold"/>
              </a:rPr>
              <a:t>负向：</a:t>
            </a:r>
            <a:r>
              <a:rPr sz="2400" b="1" spc="108">
                <a:solidFill>
                  <a:srgbClr val="0F9CC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0F9CC9"/>
                </a:solidFill>
                <a:latin typeface="AANJIB+å¾®è½¯é�»,Bold"/>
                <a:cs typeface="AANJIB+å¾®è½¯é�»,Bold"/>
              </a:rPr>
              <a:t>40</a:t>
            </a:r>
            <a:r>
              <a:rPr sz="2400" b="1">
                <a:solidFill>
                  <a:srgbClr val="0F9CC9"/>
                </a:solidFill>
                <a:latin typeface="VFEQKD+å¾®è½¯é�»,Bold"/>
                <a:cs typeface="VFEQKD+å¾®è½¯é�»,Bold"/>
              </a:rPr>
              <a:t>分</a:t>
            </a:r>
            <a:endParaRPr sz="2400" b="1">
              <a:solidFill>
                <a:srgbClr val="0F9CC9"/>
              </a:solidFill>
              <a:latin typeface="VFEQKD+å¾®è½¯é�»,Bold"/>
              <a:cs typeface="VFEQKD+å¾®è½¯é�»,Bold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59968" y="5022724"/>
            <a:ext cx="1982723" cy="8598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7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8931F"/>
                </a:solidFill>
                <a:latin typeface="VFEQKD+å¾®è½¯é�»,Bold"/>
                <a:cs typeface="VFEQKD+å¾®è½¯é�»,Bold"/>
              </a:rPr>
              <a:t>第四条线：</a:t>
            </a:r>
            <a:endParaRPr sz="2400" b="1">
              <a:solidFill>
                <a:srgbClr val="F8931F"/>
              </a:solidFill>
              <a:latin typeface="VFEQKD+å¾®è½¯é�»,Bold"/>
              <a:cs typeface="VFEQKD+å¾®è½¯é�»,Bold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59968" y="5471045"/>
            <a:ext cx="8412480" cy="15136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solidFill>
                  <a:srgbClr val="323E32"/>
                </a:solidFill>
                <a:latin typeface="AKLOQT+å®ä½"/>
                <a:cs typeface="AKLOQT+å®ä½"/>
              </a:rPr>
              <a:t>演讲比赛拿了第一名，重要的是，赢过了班上那个娇滴</a:t>
            </a:r>
            <a:endParaRPr sz="2400">
              <a:solidFill>
                <a:srgbClr val="323E32"/>
              </a:solidFill>
              <a:latin typeface="AKLOQT+å®ä½"/>
              <a:cs typeface="AKLOQT+å®ä½"/>
            </a:endParaRPr>
          </a:p>
          <a:p>
            <a:pPr marL="0" marR="0">
              <a:lnSpc>
                <a:spcPts val="2400"/>
              </a:lnSpc>
              <a:spcBef>
                <a:spcPts val="480"/>
              </a:spcBef>
              <a:spcAft>
                <a:spcPct val="0"/>
              </a:spcAft>
            </a:pPr>
            <a:r>
              <a:rPr sz="2400">
                <a:solidFill>
                  <a:srgbClr val="323E32"/>
                </a:solidFill>
                <a:latin typeface="AKLOQT+å®ä½"/>
                <a:cs typeface="AKLOQT+å®ä½"/>
              </a:rPr>
              <a:t>滴做作的公主病，因为她爸是文化局局长，所有人都看</a:t>
            </a:r>
            <a:endParaRPr sz="2400">
              <a:solidFill>
                <a:srgbClr val="323E32"/>
              </a:solidFill>
              <a:latin typeface="AKLOQT+å®ä½"/>
              <a:cs typeface="AKLOQT+å®ä½"/>
            </a:endParaRPr>
          </a:p>
          <a:p>
            <a:pPr marL="0" marR="0">
              <a:lnSpc>
                <a:spcPts val="2745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solidFill>
                  <a:srgbClr val="323E32"/>
                </a:solidFill>
                <a:latin typeface="AKLOQT+å®ä½"/>
                <a:cs typeface="AKLOQT+å®ä½"/>
              </a:rPr>
              <a:t>好她，我觉得好解气……</a:t>
            </a:r>
            <a:r>
              <a:rPr sz="2400" b="1">
                <a:solidFill>
                  <a:srgbClr val="0F9CC9"/>
                </a:solidFill>
                <a:latin typeface="VFEQKD+å¾®è½¯é�»,Bold"/>
                <a:cs typeface="VFEQKD+å¾®è½¯é�»,Bold"/>
              </a:rPr>
              <a:t>正向：</a:t>
            </a:r>
            <a:r>
              <a:rPr sz="2400" b="1" spc="107">
                <a:solidFill>
                  <a:srgbClr val="0F9CC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0F9CC9"/>
                </a:solidFill>
                <a:latin typeface="AANJIB+å¾®è½¯é�»,Bold"/>
                <a:cs typeface="AANJIB+å¾®è½¯é�»,Bold"/>
              </a:rPr>
              <a:t>60</a:t>
            </a:r>
            <a:r>
              <a:rPr sz="2400" b="1">
                <a:solidFill>
                  <a:srgbClr val="0F9CC9"/>
                </a:solidFill>
                <a:latin typeface="VFEQKD+å¾®è½¯é�»,Bold"/>
                <a:cs typeface="VFEQKD+å¾®è½¯é�»,Bold"/>
              </a:rPr>
              <a:t>分</a:t>
            </a:r>
            <a:endParaRPr sz="2400" b="1">
              <a:solidFill>
                <a:srgbClr val="0F9CC9"/>
              </a:solidFill>
              <a:latin typeface="VFEQKD+å¾®è½¯é�»,Bold"/>
              <a:cs typeface="VFEQKD+å¾®è½¯é�»,Bold"/>
            </a:endParaRP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359968" y="534231"/>
            <a:ext cx="1981530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8931F"/>
                </a:solidFill>
                <a:latin typeface="SRWSFL+å¾®è½¯é�»,Bold"/>
                <a:cs typeface="SRWSFL+å¾®è½¯é�»,Bold"/>
              </a:rPr>
              <a:t>第五条线：</a:t>
            </a:r>
            <a:endParaRPr sz="2400" b="1">
              <a:solidFill>
                <a:srgbClr val="F8931F"/>
              </a:solidFill>
              <a:latin typeface="SRWSFL+å¾®è½¯é�»,Bold"/>
              <a:cs typeface="SRWSFL+å¾®è½¯é�»,Bold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59968" y="981900"/>
            <a:ext cx="8412480" cy="11479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solidFill>
                  <a:srgbClr val="323E32"/>
                </a:solidFill>
                <a:latin typeface="UARCWM+å®ä½"/>
                <a:cs typeface="UARCWM+å®ä½"/>
              </a:rPr>
              <a:t>为了读省重点，我离开了家乡，很难适应，想家，想原</a:t>
            </a:r>
            <a:endParaRPr sz="2400">
              <a:solidFill>
                <a:srgbClr val="323E32"/>
              </a:solidFill>
              <a:latin typeface="UARCWM+å®ä½"/>
              <a:cs typeface="UARCWM+å®ä½"/>
            </a:endParaRPr>
          </a:p>
          <a:p>
            <a:pPr marL="0" marR="0">
              <a:lnSpc>
                <a:spcPts val="2750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solidFill>
                  <a:srgbClr val="323E32"/>
                </a:solidFill>
                <a:latin typeface="UARCWM+å®ä½"/>
                <a:cs typeface="UARCWM+å®ä½"/>
              </a:rPr>
              <a:t>来的朋友，每周都哭……</a:t>
            </a:r>
            <a:r>
              <a:rPr sz="2400" b="1">
                <a:solidFill>
                  <a:srgbClr val="0F9CC9"/>
                </a:solidFill>
                <a:latin typeface="SRWSFL+å¾®è½¯é�»,Bold"/>
                <a:cs typeface="SRWSFL+å¾®è½¯é�»,Bold"/>
              </a:rPr>
              <a:t>负向：</a:t>
            </a:r>
            <a:r>
              <a:rPr sz="2400" b="1">
                <a:solidFill>
                  <a:srgbClr val="0F9CC9"/>
                </a:solidFill>
                <a:latin typeface="TRQDFS+å¾®è½¯é�»,Bold"/>
                <a:cs typeface="TRQDFS+å¾®è½¯é�»,Bold"/>
              </a:rPr>
              <a:t>80</a:t>
            </a:r>
            <a:r>
              <a:rPr sz="2400" b="1">
                <a:solidFill>
                  <a:srgbClr val="0F9CC9"/>
                </a:solidFill>
                <a:latin typeface="SRWSFL+å¾®è½¯é�»,Bold"/>
                <a:cs typeface="SRWSFL+å¾®è½¯é�»,Bold"/>
              </a:rPr>
              <a:t>分</a:t>
            </a:r>
            <a:endParaRPr sz="2400" b="1">
              <a:solidFill>
                <a:srgbClr val="0F9CC9"/>
              </a:solidFill>
              <a:latin typeface="SRWSFL+å¾®è½¯é�»,Bold"/>
              <a:cs typeface="SRWSFL+å¾®è½¯é�»,Bold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59968" y="1783588"/>
            <a:ext cx="1982723" cy="8598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7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8931F"/>
                </a:solidFill>
                <a:latin typeface="SRWSFL+å¾®è½¯é�»,Bold"/>
                <a:cs typeface="SRWSFL+å¾®è½¯é�»,Bold"/>
              </a:rPr>
              <a:t>第六条线：</a:t>
            </a:r>
            <a:endParaRPr sz="2400" b="1">
              <a:solidFill>
                <a:srgbClr val="F8931F"/>
              </a:solidFill>
              <a:latin typeface="SRWSFL+å¾®è½¯é�»,Bold"/>
              <a:cs typeface="SRWSFL+å¾®è½¯é�»,Bold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59968" y="2231961"/>
            <a:ext cx="8413152" cy="11479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solidFill>
                  <a:srgbClr val="323E32"/>
                </a:solidFill>
                <a:latin typeface="UARCWM+å®ä½"/>
                <a:cs typeface="UARCWM+å®ä½"/>
              </a:rPr>
              <a:t>高考意料之中的失利，重大打击，觉得自己辜负了父母</a:t>
            </a:r>
            <a:endParaRPr sz="2400">
              <a:solidFill>
                <a:srgbClr val="323E32"/>
              </a:solidFill>
              <a:latin typeface="UARCWM+å®ä½"/>
              <a:cs typeface="UARCWM+å®ä½"/>
            </a:endParaRPr>
          </a:p>
          <a:p>
            <a:pPr marL="0" marR="0">
              <a:lnSpc>
                <a:spcPts val="2750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solidFill>
                  <a:srgbClr val="323E32"/>
                </a:solidFill>
                <a:latin typeface="UARCWM+å®ä½"/>
                <a:cs typeface="UARCWM+å®ä½"/>
              </a:rPr>
              <a:t>的期望……</a:t>
            </a:r>
            <a:r>
              <a:rPr sz="2400" b="1">
                <a:solidFill>
                  <a:srgbClr val="0F9CC9"/>
                </a:solidFill>
                <a:latin typeface="SRWSFL+å¾®è½¯é�»,Bold"/>
                <a:cs typeface="SRWSFL+å¾®è½¯é�»,Bold"/>
              </a:rPr>
              <a:t>负向：</a:t>
            </a:r>
            <a:r>
              <a:rPr sz="2400" b="1">
                <a:solidFill>
                  <a:srgbClr val="0F9CC9"/>
                </a:solidFill>
                <a:latin typeface="TRQDFS+å¾®è½¯é�»,Bold"/>
                <a:cs typeface="TRQDFS+å¾®è½¯é�»,Bold"/>
              </a:rPr>
              <a:t>80</a:t>
            </a:r>
            <a:r>
              <a:rPr sz="2400" b="1">
                <a:solidFill>
                  <a:srgbClr val="0F9CC9"/>
                </a:solidFill>
                <a:latin typeface="SRWSFL+å¾®è½¯é�»,Bold"/>
                <a:cs typeface="SRWSFL+å¾®è½¯é�»,Bold"/>
              </a:rPr>
              <a:t>分</a:t>
            </a:r>
            <a:endParaRPr sz="2400" b="1">
              <a:solidFill>
                <a:srgbClr val="0F9CC9"/>
              </a:solidFill>
              <a:latin typeface="SRWSFL+å¾®è½¯é�»,Bold"/>
              <a:cs typeface="SRWSFL+å¾®è½¯é�»,Bold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59968" y="3033972"/>
            <a:ext cx="1981530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8931F"/>
                </a:solidFill>
                <a:latin typeface="SRWSFL+å¾®è½¯é�»,Bold"/>
                <a:cs typeface="SRWSFL+å¾®è½¯é�»,Bold"/>
              </a:rPr>
              <a:t>第七条线：</a:t>
            </a:r>
            <a:endParaRPr sz="2400" b="1">
              <a:solidFill>
                <a:srgbClr val="F8931F"/>
              </a:solidFill>
              <a:latin typeface="SRWSFL+å¾®è½¯é�»,Bold"/>
              <a:cs typeface="SRWSFL+å¾®è½¯é�»,Bold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59968" y="3403982"/>
            <a:ext cx="8771760" cy="122124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70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solidFill>
                  <a:srgbClr val="323E32"/>
                </a:solidFill>
                <a:latin typeface="UARCWM+å®ä½"/>
                <a:cs typeface="UARCWM+å®ä½"/>
              </a:rPr>
              <a:t>经常和父母吵架，然后又很后悔，关系很紧张……</a:t>
            </a:r>
            <a:r>
              <a:rPr sz="2400" b="1">
                <a:solidFill>
                  <a:srgbClr val="0F9CC9"/>
                </a:solidFill>
                <a:latin typeface="SRWSFL+å¾®è½¯é�»,Bold"/>
                <a:cs typeface="SRWSFL+å¾®è½¯é�»,Bold"/>
              </a:rPr>
              <a:t>负向：</a:t>
            </a:r>
            <a:endParaRPr sz="2400" b="1">
              <a:solidFill>
                <a:srgbClr val="0F9CC9"/>
              </a:solidFill>
              <a:latin typeface="SRWSFL+å¾®è½¯é�»,Bold"/>
              <a:cs typeface="SRWSFL+å¾®è½¯é�»,Bold"/>
            </a:endParaRPr>
          </a:p>
          <a:p>
            <a:pPr marL="0" marR="0">
              <a:lnSpc>
                <a:spcPts val="284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0F9CC9"/>
                </a:solidFill>
                <a:latin typeface="TRQDFS+å¾®è½¯é�»,Bold"/>
                <a:cs typeface="TRQDFS+å¾®è½¯é�»,Bold"/>
              </a:rPr>
              <a:t>80</a:t>
            </a:r>
            <a:r>
              <a:rPr sz="2400" b="1">
                <a:solidFill>
                  <a:srgbClr val="0F9CC9"/>
                </a:solidFill>
                <a:latin typeface="SRWSFL+å¾®è½¯é�»,Bold"/>
                <a:cs typeface="SRWSFL+å¾®è½¯é�»,Bold"/>
              </a:rPr>
              <a:t>分</a:t>
            </a:r>
            <a:endParaRPr sz="2400" b="1">
              <a:solidFill>
                <a:srgbClr val="0F9CC9"/>
              </a:solidFill>
              <a:latin typeface="SRWSFL+å¾®è½¯é�»,Bold"/>
              <a:cs typeface="SRWSFL+å¾®è½¯é�»,Bold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59968" y="4283906"/>
            <a:ext cx="6040650" cy="122981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8931F"/>
                </a:solidFill>
                <a:latin typeface="SRWSFL+å¾®è½¯é�»,Bold"/>
                <a:cs typeface="SRWSFL+å¾®è½¯é�»,Bold"/>
              </a:rPr>
              <a:t>第八条线：</a:t>
            </a:r>
            <a:endParaRPr sz="2400" b="1">
              <a:solidFill>
                <a:srgbClr val="F8931F"/>
              </a:solidFill>
              <a:latin typeface="SRWSFL+å¾®è½¯é�»,Bold"/>
              <a:cs typeface="SRWSFL+å¾®è½¯é�»,Bold"/>
            </a:endParaRPr>
          </a:p>
          <a:p>
            <a:pPr marL="0" marR="0">
              <a:lnSpc>
                <a:spcPts val="2915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solidFill>
                  <a:srgbClr val="323E32"/>
                </a:solidFill>
                <a:latin typeface="UARCWM+å®ä½"/>
                <a:cs typeface="UARCWM+å®ä½"/>
              </a:rPr>
              <a:t>遇见了男朋友，很幸福……</a:t>
            </a:r>
            <a:r>
              <a:rPr sz="2400" b="1">
                <a:solidFill>
                  <a:srgbClr val="0F9CC9"/>
                </a:solidFill>
                <a:latin typeface="SRWSFL+å¾®è½¯é�»,Bold"/>
                <a:cs typeface="SRWSFL+å¾®è½¯é�»,Bold"/>
              </a:rPr>
              <a:t>正向：</a:t>
            </a:r>
            <a:r>
              <a:rPr sz="2400" b="1">
                <a:solidFill>
                  <a:srgbClr val="0F9CC9"/>
                </a:solidFill>
                <a:latin typeface="TRQDFS+å¾®è½¯é�»,Bold"/>
                <a:cs typeface="TRQDFS+å¾®è½¯é�»,Bold"/>
              </a:rPr>
              <a:t>80</a:t>
            </a:r>
            <a:r>
              <a:rPr sz="2400" b="1">
                <a:solidFill>
                  <a:srgbClr val="0F9CC9"/>
                </a:solidFill>
                <a:latin typeface="SRWSFL+å¾®è½¯é�»,Bold"/>
                <a:cs typeface="SRWSFL+å¾®è½¯é�»,Bold"/>
              </a:rPr>
              <a:t>分</a:t>
            </a:r>
            <a:endParaRPr sz="2400" b="1">
              <a:solidFill>
                <a:srgbClr val="0F9CC9"/>
              </a:solidFill>
              <a:latin typeface="SRWSFL+å¾®è½¯é�»,Bold"/>
              <a:cs typeface="SRWSFL+å¾®è½¯é�»,Bold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59968" y="5168207"/>
            <a:ext cx="1981530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8931F"/>
                </a:solidFill>
                <a:latin typeface="SRWSFL+å¾®è½¯é�»,Bold"/>
                <a:cs typeface="SRWSFL+å¾®è½¯é�»,Bold"/>
              </a:rPr>
              <a:t>第九条线：</a:t>
            </a:r>
            <a:endParaRPr sz="2400" b="1">
              <a:solidFill>
                <a:srgbClr val="F8931F"/>
              </a:solidFill>
              <a:latin typeface="SRWSFL+å¾®è½¯é�»,Bold"/>
              <a:cs typeface="SRWSFL+å¾®è½¯é�»,Bold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59968" y="5615825"/>
            <a:ext cx="8412480" cy="11479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solidFill>
                  <a:srgbClr val="323E32"/>
                </a:solidFill>
                <a:latin typeface="UARCWM+å®ä½"/>
                <a:cs typeface="UARCWM+å®ä½"/>
              </a:rPr>
              <a:t>工作了，上司是个小肚鸡肠的讨厌老男人，总是找我的</a:t>
            </a:r>
            <a:endParaRPr sz="2400">
              <a:solidFill>
                <a:srgbClr val="323E32"/>
              </a:solidFill>
              <a:latin typeface="UARCWM+å®ä½"/>
              <a:cs typeface="UARCWM+å®ä½"/>
            </a:endParaRPr>
          </a:p>
          <a:p>
            <a:pPr marL="0" marR="0">
              <a:lnSpc>
                <a:spcPts val="2745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solidFill>
                  <a:srgbClr val="323E32"/>
                </a:solidFill>
                <a:latin typeface="UARCWM+å®ä½"/>
                <a:cs typeface="UARCWM+å®ä½"/>
              </a:rPr>
              <a:t>茬，而且觉得工作不是我想要的……</a:t>
            </a:r>
            <a:r>
              <a:rPr sz="2400" b="1">
                <a:solidFill>
                  <a:srgbClr val="0F9CC9"/>
                </a:solidFill>
                <a:latin typeface="SRWSFL+å¾®è½¯é�»,Bold"/>
                <a:cs typeface="SRWSFL+å¾®è½¯é�»,Bold"/>
              </a:rPr>
              <a:t>负向：</a:t>
            </a:r>
            <a:r>
              <a:rPr sz="2400" b="1">
                <a:solidFill>
                  <a:srgbClr val="0F9CC9"/>
                </a:solidFill>
                <a:latin typeface="TRQDFS+å¾®è½¯é�»,Bold"/>
                <a:cs typeface="TRQDFS+å¾®è½¯é�»,Bold"/>
              </a:rPr>
              <a:t>40</a:t>
            </a:r>
            <a:r>
              <a:rPr sz="2400" b="1">
                <a:solidFill>
                  <a:srgbClr val="0F9CC9"/>
                </a:solidFill>
                <a:latin typeface="SRWSFL+å¾®è½¯é�»,Bold"/>
                <a:cs typeface="SRWSFL+å¾®è½¯é�»,Bold"/>
              </a:rPr>
              <a:t>分</a:t>
            </a:r>
            <a:endParaRPr sz="2400" b="1">
              <a:solidFill>
                <a:srgbClr val="0F9CC9"/>
              </a:solidFill>
              <a:latin typeface="SRWSFL+å¾®è½¯é�»,Bold"/>
              <a:cs typeface="SRWSFL+å¾®è½¯é�»,Bold"/>
            </a:endParaRP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91439" y="717111"/>
            <a:ext cx="1981454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8931F"/>
                </a:solidFill>
                <a:latin typeface="AEIQTQ+å¾®è½¯é�»,Bold"/>
                <a:cs typeface="AEIQTQ+å¾®è½¯é�»,Bold"/>
              </a:rPr>
              <a:t>第十条线：</a:t>
            </a:r>
            <a:endParaRPr sz="2400" b="1">
              <a:solidFill>
                <a:srgbClr val="F8931F"/>
              </a:solidFill>
              <a:latin typeface="AEIQTQ+å¾®è½¯é�»,Bold"/>
              <a:cs typeface="AEIQTQ+å¾®è½¯é�»,Bold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1439" y="1087443"/>
            <a:ext cx="8494290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solidFill>
                  <a:srgbClr val="000000"/>
                </a:solidFill>
                <a:latin typeface="PAEKEI+å®ä½"/>
                <a:cs typeface="PAEKEI+å®ä½"/>
              </a:rPr>
              <a:t>生了场大病，差点挂了，可能鬼上身了……</a:t>
            </a:r>
            <a:r>
              <a:rPr sz="2400" b="1">
                <a:solidFill>
                  <a:srgbClr val="0F9CC9"/>
                </a:solidFill>
                <a:latin typeface="AEIQTQ+å¾®è½¯é�»,Bold"/>
                <a:cs typeface="AEIQTQ+å¾®è½¯é�»,Bold"/>
              </a:rPr>
              <a:t>负向：</a:t>
            </a:r>
            <a:r>
              <a:rPr sz="2400" b="1">
                <a:solidFill>
                  <a:srgbClr val="0F9CC9"/>
                </a:solidFill>
                <a:latin typeface="CODEEF+å¾®è½¯é�»,Bold"/>
                <a:cs typeface="CODEEF+å¾®è½¯é�»,Bold"/>
              </a:rPr>
              <a:t>40</a:t>
            </a:r>
            <a:r>
              <a:rPr sz="2400" b="1">
                <a:solidFill>
                  <a:srgbClr val="0F9CC9"/>
                </a:solidFill>
                <a:latin typeface="AEIQTQ+å¾®è½¯é�»,Bold"/>
                <a:cs typeface="AEIQTQ+å¾®è½¯é�»,Bold"/>
              </a:rPr>
              <a:t>分</a:t>
            </a:r>
            <a:endParaRPr sz="2400" b="1">
              <a:solidFill>
                <a:srgbClr val="0F9CC9"/>
              </a:solidFill>
              <a:latin typeface="AEIQTQ+å¾®è½¯é�»,Bold"/>
              <a:cs typeface="AEIQTQ+å¾®è½¯é�»,Bold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1439" y="1601031"/>
            <a:ext cx="2286254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8931F"/>
                </a:solidFill>
                <a:latin typeface="AEIQTQ+å¾®è½¯é�»,Bold"/>
                <a:cs typeface="AEIQTQ+å¾®è½¯é�»,Bold"/>
              </a:rPr>
              <a:t>第十一条线：</a:t>
            </a:r>
            <a:endParaRPr sz="2400" b="1">
              <a:solidFill>
                <a:srgbClr val="F8931F"/>
              </a:solidFill>
              <a:latin typeface="AEIQTQ+å¾®è½¯é�»,Bold"/>
              <a:cs typeface="AEIQTQ+å¾®è½¯é�»,Bold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1439" y="2049081"/>
            <a:ext cx="9114542" cy="11479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solidFill>
                  <a:srgbClr val="000000"/>
                </a:solidFill>
                <a:latin typeface="PAEKEI+å®ä½"/>
                <a:cs typeface="PAEKEI+å®ä½"/>
              </a:rPr>
              <a:t>生病的时候男友一直陪在我身边，对，还是前面那个男友，</a:t>
            </a:r>
            <a:endParaRPr sz="2400">
              <a:solidFill>
                <a:srgbClr val="000000"/>
              </a:solidFill>
              <a:latin typeface="PAEKEI+å®ä½"/>
              <a:cs typeface="PAEKEI+å®ä½"/>
            </a:endParaRPr>
          </a:p>
          <a:p>
            <a:pPr marL="0" marR="0">
              <a:lnSpc>
                <a:spcPts val="2750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solidFill>
                  <a:srgbClr val="000000"/>
                </a:solidFill>
                <a:latin typeface="PAEKEI+å®ä½"/>
                <a:cs typeface="PAEKEI+å®ä½"/>
              </a:rPr>
              <a:t>哈哈……</a:t>
            </a:r>
            <a:r>
              <a:rPr sz="2400" b="1">
                <a:solidFill>
                  <a:srgbClr val="0F9CC9"/>
                </a:solidFill>
                <a:latin typeface="AEIQTQ+å¾®è½¯é�»,Bold"/>
                <a:cs typeface="AEIQTQ+å¾®è½¯é�»,Bold"/>
              </a:rPr>
              <a:t>正向：</a:t>
            </a:r>
            <a:r>
              <a:rPr sz="2400" b="1">
                <a:solidFill>
                  <a:srgbClr val="0F9CC9"/>
                </a:solidFill>
                <a:latin typeface="CODEEF+å¾®è½¯é�»,Bold"/>
                <a:cs typeface="CODEEF+å¾®è½¯é�»,Bold"/>
              </a:rPr>
              <a:t>40</a:t>
            </a:r>
            <a:r>
              <a:rPr sz="2400" b="1">
                <a:solidFill>
                  <a:srgbClr val="0F9CC9"/>
                </a:solidFill>
                <a:latin typeface="AEIQTQ+å¾®è½¯é�»,Bold"/>
                <a:cs typeface="AEIQTQ+å¾®è½¯é�»,Bold"/>
              </a:rPr>
              <a:t>分</a:t>
            </a:r>
            <a:endParaRPr sz="2400" b="1">
              <a:solidFill>
                <a:srgbClr val="0F9CC9"/>
              </a:solidFill>
              <a:latin typeface="AEIQTQ+å¾®è½¯é�»,Bold"/>
              <a:cs typeface="AEIQTQ+å¾®è½¯é�»,Bold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1439" y="2851092"/>
            <a:ext cx="2286254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8931F"/>
                </a:solidFill>
                <a:latin typeface="AEIQTQ+å¾®è½¯é�»,Bold"/>
                <a:cs typeface="AEIQTQ+å¾®è½¯é�»,Bold"/>
              </a:rPr>
              <a:t>第十二条线：</a:t>
            </a:r>
            <a:endParaRPr sz="2400" b="1">
              <a:solidFill>
                <a:srgbClr val="F8931F"/>
              </a:solidFill>
              <a:latin typeface="AEIQTQ+å¾®è½¯é�»,Bold"/>
              <a:cs typeface="AEIQTQ+å¾®è½¯é�»,Bold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1439" y="3221424"/>
            <a:ext cx="9114542" cy="122092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solidFill>
                  <a:srgbClr val="000000"/>
                </a:solidFill>
                <a:latin typeface="PAEKEI+å®ä½"/>
                <a:cs typeface="PAEKEI+å®ä½"/>
              </a:rPr>
              <a:t>结婚了，长胖了</a:t>
            </a:r>
            <a:r>
              <a:rPr sz="2400">
                <a:solidFill>
                  <a:srgbClr val="000000"/>
                </a:solidFill>
                <a:latin typeface="DPAUTC+å®ä½"/>
                <a:cs typeface="DPAUTC+å®ä½"/>
              </a:rPr>
              <a:t>20</a:t>
            </a:r>
            <a:r>
              <a:rPr sz="2400">
                <a:solidFill>
                  <a:srgbClr val="000000"/>
                </a:solidFill>
                <a:latin typeface="PAEKEI+å®ä½"/>
                <a:cs typeface="PAEKEI+å®ä½"/>
              </a:rPr>
              <a:t>斤，哈哈，这是幸福的表现吧……</a:t>
            </a:r>
            <a:r>
              <a:rPr sz="2400" b="1">
                <a:solidFill>
                  <a:srgbClr val="0F9CC9"/>
                </a:solidFill>
                <a:latin typeface="AEIQTQ+å¾®è½¯é�»,Bold"/>
                <a:cs typeface="AEIQTQ+å¾®è½¯é�»,Bold"/>
              </a:rPr>
              <a:t>正向：</a:t>
            </a:r>
            <a:endParaRPr sz="2400" b="1">
              <a:solidFill>
                <a:srgbClr val="0F9CC9"/>
              </a:solidFill>
              <a:latin typeface="AEIQTQ+å¾®è½¯é�»,Bold"/>
              <a:cs typeface="AEIQTQ+å¾®è½¯é�»,Bold"/>
            </a:endParaRPr>
          </a:p>
          <a:p>
            <a:pPr marL="0" marR="0">
              <a:lnSpc>
                <a:spcPts val="284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0F9CC9"/>
                </a:solidFill>
                <a:latin typeface="CODEEF+å¾®è½¯é�»,Bold"/>
                <a:cs typeface="CODEEF+å¾®è½¯é�»,Bold"/>
              </a:rPr>
              <a:t>40</a:t>
            </a:r>
            <a:r>
              <a:rPr sz="2400" b="1">
                <a:solidFill>
                  <a:srgbClr val="0F9CC9"/>
                </a:solidFill>
                <a:latin typeface="AEIQTQ+å¾®è½¯é�»,Bold"/>
                <a:cs typeface="AEIQTQ+å¾®è½¯é�»,Bold"/>
              </a:rPr>
              <a:t> 分</a:t>
            </a:r>
            <a:endParaRPr sz="2400" b="1">
              <a:solidFill>
                <a:srgbClr val="0F9CC9"/>
              </a:solidFill>
              <a:latin typeface="AEIQTQ+å¾®è½¯é�»,Bold"/>
              <a:cs typeface="AEIQTQ+å¾®è½¯é�»,Bold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91439" y="4101026"/>
            <a:ext cx="2286254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8931F"/>
                </a:solidFill>
                <a:latin typeface="AEIQTQ+å¾®è½¯é�»,Bold"/>
                <a:cs typeface="AEIQTQ+å¾®è½¯é�»,Bold"/>
              </a:rPr>
              <a:t>第十三条线：</a:t>
            </a:r>
            <a:endParaRPr sz="2400" b="1">
              <a:solidFill>
                <a:srgbClr val="F8931F"/>
              </a:solidFill>
              <a:latin typeface="AEIQTQ+å¾®è½¯é�»,Bold"/>
              <a:cs typeface="AEIQTQ+å¾®è½¯é�»,Bold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91439" y="4471358"/>
            <a:ext cx="9114542" cy="12207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solidFill>
                  <a:srgbClr val="000000"/>
                </a:solidFill>
                <a:latin typeface="PAEKEI+å®ä½"/>
                <a:cs typeface="PAEKEI+å®ä½"/>
              </a:rPr>
              <a:t>考研读了别的专业，终于找到了心中所爱的专业……</a:t>
            </a:r>
            <a:r>
              <a:rPr sz="2400" b="1">
                <a:solidFill>
                  <a:srgbClr val="0F9CC9"/>
                </a:solidFill>
                <a:latin typeface="AEIQTQ+å¾®è½¯é�»,Bold"/>
                <a:cs typeface="AEIQTQ+å¾®è½¯é�»,Bold"/>
              </a:rPr>
              <a:t>正向：</a:t>
            </a:r>
            <a:endParaRPr sz="2400" b="1">
              <a:solidFill>
                <a:srgbClr val="0F9CC9"/>
              </a:solidFill>
              <a:latin typeface="AEIQTQ+å¾®è½¯é�»,Bold"/>
              <a:cs typeface="AEIQTQ+å¾®è½¯é�»,Bold"/>
            </a:endParaRPr>
          </a:p>
          <a:p>
            <a:pPr marL="0" marR="0">
              <a:lnSpc>
                <a:spcPts val="284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0F9CC9"/>
                </a:solidFill>
                <a:latin typeface="CODEEF+å¾®è½¯é�»,Bold"/>
                <a:cs typeface="CODEEF+å¾®è½¯é�»,Bold"/>
              </a:rPr>
              <a:t>60</a:t>
            </a:r>
            <a:r>
              <a:rPr sz="2400" b="1">
                <a:solidFill>
                  <a:srgbClr val="0F9CC9"/>
                </a:solidFill>
                <a:latin typeface="AEIQTQ+å¾®è½¯é�»,Bold"/>
                <a:cs typeface="AEIQTQ+å¾®è½¯é�»,Bold"/>
              </a:rPr>
              <a:t> 分</a:t>
            </a:r>
            <a:endParaRPr sz="2400" b="1">
              <a:solidFill>
                <a:srgbClr val="0F9CC9"/>
              </a:solidFill>
              <a:latin typeface="AEIQTQ+å¾®è½¯é�»,Bold"/>
              <a:cs typeface="AEIQTQ+å¾®è½¯é�»,Bold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91439" y="5351036"/>
            <a:ext cx="6040650" cy="122981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8931F"/>
                </a:solidFill>
                <a:latin typeface="AEIQTQ+å¾®è½¯é�»,Bold"/>
                <a:cs typeface="AEIQTQ+å¾®è½¯é�»,Bold"/>
              </a:rPr>
              <a:t>第十四条线：</a:t>
            </a:r>
            <a:endParaRPr sz="2400" b="1">
              <a:solidFill>
                <a:srgbClr val="F8931F"/>
              </a:solidFill>
              <a:latin typeface="AEIQTQ+å¾®è½¯é�»,Bold"/>
              <a:cs typeface="AEIQTQ+å¾®è½¯é�»,Bold"/>
            </a:endParaRPr>
          </a:p>
          <a:p>
            <a:pPr marL="0" marR="0">
              <a:lnSpc>
                <a:spcPts val="2915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solidFill>
                  <a:srgbClr val="000000"/>
                </a:solidFill>
                <a:latin typeface="PAEKEI+å®ä½"/>
                <a:cs typeface="PAEKEI+å®ä½"/>
              </a:rPr>
              <a:t>总的来说，现在很幸福……</a:t>
            </a:r>
            <a:r>
              <a:rPr sz="2400" b="1">
                <a:solidFill>
                  <a:srgbClr val="0F9CC9"/>
                </a:solidFill>
                <a:latin typeface="AEIQTQ+å¾®è½¯é�»,Bold"/>
                <a:cs typeface="AEIQTQ+å¾®è½¯é�»,Bold"/>
              </a:rPr>
              <a:t>正向：</a:t>
            </a:r>
            <a:r>
              <a:rPr sz="2400" b="1">
                <a:solidFill>
                  <a:srgbClr val="0F9CC9"/>
                </a:solidFill>
                <a:latin typeface="CODEEF+å¾®è½¯é�»,Bold"/>
                <a:cs typeface="CODEEF+å¾®è½¯é�»,Bold"/>
              </a:rPr>
              <a:t>40</a:t>
            </a:r>
            <a:r>
              <a:rPr sz="2400" b="1">
                <a:solidFill>
                  <a:srgbClr val="0F9CC9"/>
                </a:solidFill>
                <a:latin typeface="AEIQTQ+å¾®è½¯é�»,Bold"/>
                <a:cs typeface="AEIQTQ+å¾®è½¯é�»,Bold"/>
              </a:rPr>
              <a:t>分</a:t>
            </a:r>
            <a:endParaRPr sz="2400" b="1">
              <a:solidFill>
                <a:srgbClr val="0F9CC9"/>
              </a:solidFill>
              <a:latin typeface="AEIQTQ+å¾®è½¯é�»,Bold"/>
              <a:cs typeface="AEIQTQ+å¾®è½¯é�»,Bold"/>
            </a:endParaRP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359968" y="863338"/>
            <a:ext cx="5529512" cy="133726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JBFIIB+å®ä½"/>
                <a:cs typeface="JBFIIB+å®ä½"/>
              </a:rPr>
              <a:t>1. </a:t>
            </a:r>
            <a:r>
              <a:rPr sz="3600">
                <a:solidFill>
                  <a:srgbClr val="FFFFFF"/>
                </a:solidFill>
                <a:latin typeface="NUSRBB+å®ä½"/>
                <a:cs typeface="NUSRBB+å®ä½"/>
              </a:rPr>
              <a:t>积极影响</a:t>
            </a:r>
            <a:r>
              <a:rPr sz="3600">
                <a:solidFill>
                  <a:srgbClr val="FFFFFF"/>
                </a:solidFill>
                <a:latin typeface="JBFIIB+å®ä½"/>
                <a:cs typeface="JBFIIB+å®ä½"/>
              </a:rPr>
              <a:t>+</a:t>
            </a:r>
            <a:r>
              <a:rPr sz="3600">
                <a:solidFill>
                  <a:srgbClr val="FFFFFF"/>
                </a:solidFill>
                <a:latin typeface="NUSRBB+å®ä½"/>
                <a:cs typeface="NUSRBB+å®ä½"/>
              </a:rPr>
              <a:t>消极影响</a:t>
            </a:r>
            <a:endParaRPr sz="3600">
              <a:solidFill>
                <a:srgbClr val="FFFFFF"/>
              </a:solidFill>
              <a:latin typeface="NUSRBB+å®ä½"/>
              <a:cs typeface="NUSRBB+å®ä½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48640" y="2275020"/>
            <a:ext cx="6492492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THUHCJ+å¾®è½¯é�»,Bold"/>
                <a:cs typeface="THUHCJ+å¾®è½¯é�»,Bold"/>
              </a:rPr>
              <a:t>积极影响：正向能量</a:t>
            </a:r>
            <a:r>
              <a:rPr sz="2400" b="1">
                <a:solidFill>
                  <a:srgbClr val="FFFFFF"/>
                </a:solidFill>
                <a:latin typeface="OWIDLD+å¾®è½¯é�»,Bold"/>
                <a:cs typeface="OWIDLD+å¾®è½¯é�»,Bold"/>
              </a:rPr>
              <a:t>+</a:t>
            </a:r>
            <a:r>
              <a:rPr sz="2400" b="1">
                <a:solidFill>
                  <a:srgbClr val="FFFFFF"/>
                </a:solidFill>
                <a:latin typeface="THUHCJ+å¾®è½¯é�»,Bold"/>
                <a:cs typeface="THUHCJ+å¾®è½¯é�»,Bold"/>
              </a:rPr>
              <a:t>心理资本</a:t>
            </a:r>
            <a:r>
              <a:rPr sz="2400" b="1">
                <a:solidFill>
                  <a:srgbClr val="FFFFFF"/>
                </a:solidFill>
                <a:latin typeface="OWIDLD+å¾®è½¯é�»,Bold"/>
                <a:cs typeface="OWIDLD+å¾®è½¯é�»,Bold"/>
              </a:rPr>
              <a:t>+</a:t>
            </a:r>
            <a:r>
              <a:rPr sz="2400" b="1">
                <a:solidFill>
                  <a:srgbClr val="FFFFFF"/>
                </a:solidFill>
                <a:latin typeface="THUHCJ+å¾®è½¯é�»,Bold"/>
                <a:cs typeface="THUHCJ+å¾®è½¯é�»,Bold"/>
              </a:rPr>
              <a:t>心理防线</a:t>
            </a:r>
            <a:endParaRPr sz="2400" b="1">
              <a:solidFill>
                <a:srgbClr val="FFFFFF"/>
              </a:solidFill>
              <a:latin typeface="THUHCJ+å¾®è½¯é�»,Bold"/>
              <a:cs typeface="THUHCJ+å¾®è½¯é�»,Bold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48640" y="2823914"/>
            <a:ext cx="3200654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THUHCJ+å¾®è½¯é�»,Bold"/>
                <a:cs typeface="THUHCJ+å¾®è½¯é�»,Bold"/>
              </a:rPr>
              <a:t>消极影响都是坏吗？</a:t>
            </a:r>
            <a:endParaRPr sz="2400" b="1">
              <a:solidFill>
                <a:srgbClr val="FFFFFF"/>
              </a:solidFill>
              <a:latin typeface="THUHCJ+å¾®è½¯é�»,Bold"/>
              <a:cs typeface="THUHCJ+å¾®è½¯é�»,Bold"/>
            </a:endParaRP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%20Ｐゴシック"/>
        <a:font script="Hang" typeface="맑은%20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%20Ｐゴシック"/>
        <a:font script="Hang" typeface="맑은%20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0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1117</Words>
  <Application>WPS 演示</Application>
  <PresentationFormat>Ýêðàí (4:3)</PresentationFormat>
  <Paragraphs>158</Paragraphs>
  <Slides>15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57</vt:i4>
      </vt:variant>
      <vt:variant>
        <vt:lpstr>主题</vt:lpstr>
      </vt:variant>
      <vt:variant>
        <vt:i4>16</vt:i4>
      </vt:variant>
      <vt:variant>
        <vt:lpstr>幻灯片标题</vt:lpstr>
      </vt:variant>
      <vt:variant>
        <vt:i4>15</vt:i4>
      </vt:variant>
    </vt:vector>
  </HeadingPairs>
  <TitlesOfParts>
    <vt:vector size="88" baseType="lpstr">
      <vt:lpstr>Arial</vt:lpstr>
      <vt:lpstr>宋体</vt:lpstr>
      <vt:lpstr>Wingdings</vt:lpstr>
      <vt:lpstr>Arial</vt:lpstr>
      <vt:lpstr>WLLOLP+å®ä½</vt:lpstr>
      <vt:lpstr>Times New Roman</vt:lpstr>
      <vt:lpstr>LDJAQE+å¾®è½¯é�»,Bold</vt:lpstr>
      <vt:lpstr>KRDHLR+å®ä½</vt:lpstr>
      <vt:lpstr>WKBNNG+å®ä½</vt:lpstr>
      <vt:lpstr>TGIRDG+å®ä½</vt:lpstr>
      <vt:lpstr>IDMARA+å®ä½</vt:lpstr>
      <vt:lpstr>UUHGBM+å¾®è½¯é�»,Bold</vt:lpstr>
      <vt:lpstr>RSFHJU+å¾®è½¯é�»,Bold</vt:lpstr>
      <vt:lpstr>QDMIPF+å®ä½</vt:lpstr>
      <vt:lpstr>JGGMUF+å®ä½</vt:lpstr>
      <vt:lpstr>GKUEIA+å¾®è½¯é�»,Bold</vt:lpstr>
      <vt:lpstr>ODJFBM+å®ä½</vt:lpstr>
      <vt:lpstr>NPAUES+å¾®è½¯é�»,Bold</vt:lpstr>
      <vt:lpstr>APQDRR+å¾®è½¯é�»,Bold</vt:lpstr>
      <vt:lpstr>KFFNIV+å®ä½</vt:lpstr>
      <vt:lpstr>QBTUVB+å®ä½</vt:lpstr>
      <vt:lpstr>VFEQKD+å¾®è½¯é�»,Bold</vt:lpstr>
      <vt:lpstr>AKLOQT+å®ä½</vt:lpstr>
      <vt:lpstr>AANJIB+å¾®è½¯é�»,Bold</vt:lpstr>
      <vt:lpstr>SRWSFL+å¾®è½¯é�»,Bold</vt:lpstr>
      <vt:lpstr>UARCWM+å®ä½</vt:lpstr>
      <vt:lpstr>TRQDFS+å¾®è½¯é�»,Bold</vt:lpstr>
      <vt:lpstr>AEIQTQ+å¾®è½¯é�»,Bold</vt:lpstr>
      <vt:lpstr>PAEKEI+å®ä½</vt:lpstr>
      <vt:lpstr>CODEEF+å¾®è½¯é�»,Bold</vt:lpstr>
      <vt:lpstr>DPAUTC+å®ä½</vt:lpstr>
      <vt:lpstr>JBFIIB+å®ä½</vt:lpstr>
      <vt:lpstr>NUSRBB+å®ä½</vt:lpstr>
      <vt:lpstr>THUHCJ+å¾®è½¯é�»,Bold</vt:lpstr>
      <vt:lpstr>OWIDLD+å¾®è½¯é�»,Bold</vt:lpstr>
      <vt:lpstr>BGSGUW+å®ä½</vt:lpstr>
      <vt:lpstr>BCOSLL+å®ä½</vt:lpstr>
      <vt:lpstr>NEBRKQ+å¾®è½¯é�»,Bold</vt:lpstr>
      <vt:lpstr>JWJWHF+å®ä½</vt:lpstr>
      <vt:lpstr>JALFVR+å¾®è½¯é�»,Bold</vt:lpstr>
      <vt:lpstr>FFKGNF+å¾®è½¯é�»,Bold</vt:lpstr>
      <vt:lpstr>Calibri</vt:lpstr>
      <vt:lpstr>CPBCAO+å®ä½</vt:lpstr>
      <vt:lpstr>TTHBVH+å¾®è½¯é�»,Bold</vt:lpstr>
      <vt:lpstr>ILREPW+å¾®è½¯é�»,Bold</vt:lpstr>
      <vt:lpstr>JRWNPC+å®ä½</vt:lpstr>
      <vt:lpstr>VFGDWC+å¾®è½¯é�»,Bold</vt:lpstr>
      <vt:lpstr>KOJJJE+å¾®è½¯é�»,Bold</vt:lpstr>
      <vt:lpstr>JDAAEG+å®ä½</vt:lpstr>
      <vt:lpstr>CBNDCK+å¾®è½¯é�»,Bold</vt:lpstr>
      <vt:lpstr>ECSNKC+å®ä½</vt:lpstr>
      <vt:lpstr>OQCFNM+å¾®è½¯é�»,Bold</vt:lpstr>
      <vt:lpstr>HRMTVB+å¾®è½¯é�»,Bold</vt:lpstr>
      <vt:lpstr>LKPMSW+å®ä½</vt:lpstr>
      <vt:lpstr>Courier New</vt:lpstr>
      <vt:lpstr>微软雅黑</vt:lpstr>
      <vt:lpstr>Arial Unicode MS</vt:lpstr>
      <vt:lpstr>Office Theme</vt:lpstr>
      <vt:lpstr>Theme Office</vt:lpstr>
      <vt:lpstr>Theme Office</vt:lpstr>
      <vt:lpstr>Theme Office</vt:lpstr>
      <vt:lpstr>Theme Office</vt:lpstr>
      <vt:lpstr>Theme Office</vt:lpstr>
      <vt:lpstr>Theme Office</vt:lpstr>
      <vt:lpstr>Theme Office</vt:lpstr>
      <vt:lpstr>Theme Office</vt:lpstr>
      <vt:lpstr>Theme Office</vt:lpstr>
      <vt:lpstr>Theme Office</vt:lpstr>
      <vt:lpstr>Theme Office</vt:lpstr>
      <vt:lpstr>Theme Office</vt:lpstr>
      <vt:lpstr>Theme Office</vt:lpstr>
      <vt:lpstr>Theme Office</vt:lpstr>
      <vt:lpstr>Theme Office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Smileคิดถึง</cp:lastModifiedBy>
  <cp:revision>2</cp:revision>
  <cp:lastPrinted>2018-08-01T09:02:00Z</cp:lastPrinted>
  <dcterms:created xsi:type="dcterms:W3CDTF">2018-08-01T01:02:00Z</dcterms:created>
  <dcterms:modified xsi:type="dcterms:W3CDTF">2018-08-01T04:45:10Z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2052-10.1.0.7468</vt:lpwstr>
  </property>
</Properties>
</file>