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  <p:sldMasterId id="2147483690" r:id="rId18"/>
  </p:sldMasterIdLst>
  <p:sldIdLst>
    <p:sldId id="259" r:id="rId19"/>
    <p:sldId id="262" r:id="rId20"/>
    <p:sldId id="265" r:id="rId21"/>
    <p:sldId id="268" r:id="rId22"/>
    <p:sldId id="271" r:id="rId23"/>
    <p:sldId id="274" r:id="rId24"/>
    <p:sldId id="277" r:id="rId25"/>
    <p:sldId id="280" r:id="rId26"/>
    <p:sldId id="283" r:id="rId27"/>
    <p:sldId id="286" r:id="rId28"/>
    <p:sldId id="289" r:id="rId29"/>
    <p:sldId id="292" r:id="rId30"/>
    <p:sldId id="295" r:id="rId31"/>
    <p:sldId id="298" r:id="rId32"/>
    <p:sldId id="301" r:id="rId33"/>
    <p:sldId id="30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" d="1"/>
          <a:sy n="1" d="1"/>
        </p:scale>
        <p:origin x="0" y="0"/>
      </p:cViewPr>
      <p:guideLst/>
    </p:cSldViewPr>
  </p:slideViewPr>
  <p:notesViewPr>
    <p:cSldViewPr>
      <p:cViewPr>
        <p:scale>
          <a:sx n="1" d="1"/>
          <a:sy n="1" d="1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16.xml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0" Type="http://schemas.openxmlformats.org/officeDocument/2006/relationships/slide" Target="slides/slide2.xml"/><Relationship Id="rId2" Type="http://schemas.openxmlformats.org/officeDocument/2006/relationships/theme" Target="theme/theme1.xml"/><Relationship Id="rId19" Type="http://schemas.openxmlformats.org/officeDocument/2006/relationships/slide" Target="slides/slide1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ADBE27-E0FC-4BBF-8151-DEC1D98DBD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2C63CC-162D-4F10-89B3-F8DCF25D5A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A109CA-CF73-4D78-BBA8-5C076EA900A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140F95-7818-4265-BEC5-416ED0BD02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2C6455-7264-41BB-96DC-8B2DFEC906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26D98BB-E754-45ED-A8A7-D2F43C2FE5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E385140-4D8B-456F-9F99-F8F0B34CCB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D438AB5-FE64-417F-B6AD-C7CD6CA274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370772D-779A-45B7-A22F-A745C4EE062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D7E2396-9B32-4431-94C3-FD3E6BF71FE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DEB2124-E8FB-4209-8B80-5D0664D887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52625" y="1868170"/>
            <a:ext cx="7693025" cy="184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 algn="ctr">
              <a:lnSpc>
                <a:spcPts val="72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EAME+å®ä½"/>
                <a:ea typeface="宋体" panose="02010600030101010101" pitchFamily="2" charset="-122"/>
                <a:cs typeface="AKEAME+å®ä½"/>
              </a:rPr>
              <a:t>婚恋  职场  人格</a:t>
            </a:r>
            <a:r>
              <a:rPr sz="7200">
                <a:solidFill>
                  <a:srgbClr val="FFFFFF"/>
                </a:solidFill>
                <a:latin typeface="AKEAME+å®ä½"/>
                <a:cs typeface="AKEAME+å®ä½"/>
              </a:rPr>
              <a:t>婚恋</a:t>
            </a:r>
            <a:r>
              <a:rPr sz="7200" spc="5397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200">
                <a:solidFill>
                  <a:srgbClr val="FFFFFF"/>
                </a:solidFill>
                <a:latin typeface="AKEAME+å®ä½"/>
                <a:cs typeface="AKEAME+å®ä½"/>
              </a:rPr>
              <a:t>职场</a:t>
            </a:r>
            <a:r>
              <a:rPr sz="7200" spc="54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200">
                <a:solidFill>
                  <a:srgbClr val="FFFFFF"/>
                </a:solidFill>
                <a:latin typeface="AKEAME+å®ä½"/>
                <a:cs typeface="AKEAME+å®ä½"/>
              </a:rPr>
              <a:t>人格</a:t>
            </a:r>
            <a:endParaRPr sz="7200">
              <a:solidFill>
                <a:srgbClr val="FFFFFF"/>
              </a:solidFill>
              <a:latin typeface="AKEAME+å®ä½"/>
              <a:cs typeface="AKEAME+å®ä½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257285" y="568745"/>
            <a:ext cx="4195571" cy="1397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405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FFFFFF"/>
                </a:solidFill>
                <a:latin typeface="EDSIQH+å®ä½"/>
                <a:cs typeface="EDSIQH+å®ä½"/>
              </a:rPr>
              <a:t>2.</a:t>
            </a:r>
            <a:r>
              <a:rPr sz="4400">
                <a:solidFill>
                  <a:srgbClr val="FFFFFF"/>
                </a:solidFill>
                <a:latin typeface="EILAGB+å®ä½"/>
                <a:cs typeface="EILAGB+å®ä½"/>
              </a:rPr>
              <a:t>我们从自己</a:t>
            </a:r>
            <a:endParaRPr sz="4400">
              <a:solidFill>
                <a:srgbClr val="FFFFFF"/>
              </a:solidFill>
              <a:latin typeface="EILAGB+å®ä½"/>
              <a:cs typeface="EILAGB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7285" y="1172249"/>
            <a:ext cx="4194048" cy="1397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405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FFFFFF"/>
                </a:solidFill>
                <a:latin typeface="EILAGB+å®ä½"/>
                <a:cs typeface="EILAGB+å®ä½"/>
              </a:rPr>
              <a:t>眼里找到自己</a:t>
            </a:r>
            <a:endParaRPr sz="4400">
              <a:solidFill>
                <a:srgbClr val="FFFFFF"/>
              </a:solidFill>
              <a:latin typeface="EILAGB+å®ä½"/>
              <a:cs typeface="EILAGB+å®ä½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4738" y="1386959"/>
            <a:ext cx="2134209" cy="225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EILAGB+å®ä½"/>
                <a:cs typeface="EILAGB+å®ä½"/>
              </a:rPr>
              <a:t>自我</a:t>
            </a:r>
            <a:endParaRPr sz="4800">
              <a:solidFill>
                <a:srgbClr val="FFFFFF"/>
              </a:solidFill>
              <a:latin typeface="EILAGB+å®ä½"/>
              <a:cs typeface="EILAGB+å®ä½"/>
            </a:endParaRPr>
          </a:p>
          <a:p>
            <a:pPr marL="0" marR="0">
              <a:lnSpc>
                <a:spcPts val="4800"/>
              </a:lnSpc>
              <a:spcBef>
                <a:spcPts val="96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EILAGB+å®ä½"/>
                <a:cs typeface="EILAGB+å®ä½"/>
              </a:rPr>
              <a:t>认识</a:t>
            </a:r>
            <a:endParaRPr sz="4800">
              <a:solidFill>
                <a:srgbClr val="FFFFFF"/>
              </a:solidFill>
              <a:latin typeface="EILAGB+å®ä½"/>
              <a:cs typeface="EILAGB+å®ä½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4738" y="3575939"/>
            <a:ext cx="2134209" cy="225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EILAGB+å®ä½"/>
                <a:cs typeface="EILAGB+å®ä½"/>
              </a:rPr>
              <a:t>自我</a:t>
            </a:r>
            <a:endParaRPr sz="4800">
              <a:solidFill>
                <a:srgbClr val="FFFFFF"/>
              </a:solidFill>
              <a:latin typeface="EILAGB+å®ä½"/>
              <a:cs typeface="EILAGB+å®ä½"/>
            </a:endParaRPr>
          </a:p>
          <a:p>
            <a:pPr marL="0" marR="0">
              <a:lnSpc>
                <a:spcPts val="4800"/>
              </a:lnSpc>
              <a:spcBef>
                <a:spcPts val="955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EILAGB+å®ä½"/>
                <a:cs typeface="EILAGB+å®ä½"/>
              </a:rPr>
              <a:t>意识</a:t>
            </a:r>
            <a:endParaRPr sz="4800">
              <a:solidFill>
                <a:srgbClr val="FFFFFF"/>
              </a:solidFill>
              <a:latin typeface="EILAGB+å®ä½"/>
              <a:cs typeface="EILAGB+å®ä½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0075" y="4652517"/>
            <a:ext cx="2134209" cy="2255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EILAGB+å®ä½"/>
                <a:cs typeface="EILAGB+å®ä½"/>
              </a:rPr>
              <a:t>自我</a:t>
            </a:r>
            <a:endParaRPr sz="4800">
              <a:solidFill>
                <a:srgbClr val="FFFFFF"/>
              </a:solidFill>
              <a:latin typeface="EILAGB+å®ä½"/>
              <a:cs typeface="EILAGB+å®ä½"/>
            </a:endParaRPr>
          </a:p>
          <a:p>
            <a:pPr marL="0" marR="0">
              <a:lnSpc>
                <a:spcPts val="4800"/>
              </a:lnSpc>
              <a:spcBef>
                <a:spcPts val="955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EILAGB+å®ä½"/>
                <a:cs typeface="EILAGB+å®ä½"/>
              </a:rPr>
              <a:t>体验</a:t>
            </a:r>
            <a:endParaRPr sz="4800">
              <a:solidFill>
                <a:srgbClr val="FFFFFF"/>
              </a:solidFill>
              <a:latin typeface="EILAGB+å®ä½"/>
              <a:cs typeface="EILAGB+å®ä½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0134" y="4725789"/>
            <a:ext cx="2134209" cy="225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EILAGB+å®ä½"/>
                <a:cs typeface="EILAGB+å®ä½"/>
              </a:rPr>
              <a:t>自我</a:t>
            </a:r>
            <a:endParaRPr sz="4800">
              <a:solidFill>
                <a:srgbClr val="FFFFFF"/>
              </a:solidFill>
              <a:latin typeface="EILAGB+å®ä½"/>
              <a:cs typeface="EILAGB+å®ä½"/>
            </a:endParaRPr>
          </a:p>
          <a:p>
            <a:pPr marL="0" marR="0">
              <a:lnSpc>
                <a:spcPts val="4800"/>
              </a:lnSpc>
              <a:spcBef>
                <a:spcPts val="96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EILAGB+å®ä½"/>
                <a:cs typeface="EILAGB+å®ä½"/>
              </a:rPr>
              <a:t>调控</a:t>
            </a:r>
            <a:endParaRPr sz="4800">
              <a:solidFill>
                <a:srgbClr val="FFFFFF"/>
              </a:solidFill>
              <a:latin typeface="EILAGB+å®ä½"/>
              <a:cs typeface="EILAGB+å®ä½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257285" y="568745"/>
            <a:ext cx="4753356" cy="2604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405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FFFFFF"/>
                </a:solidFill>
                <a:latin typeface="GSVFIF+å®ä½"/>
                <a:cs typeface="GSVFIF+å®ä½"/>
              </a:rPr>
              <a:t>3.</a:t>
            </a:r>
            <a:r>
              <a:rPr sz="4400">
                <a:solidFill>
                  <a:srgbClr val="FFFFFF"/>
                </a:solidFill>
                <a:latin typeface="RVTTTK+å®ä½"/>
                <a:cs typeface="RVTTTK+å®ä½"/>
              </a:rPr>
              <a:t>我们从别人</a:t>
            </a:r>
            <a:endParaRPr sz="4400">
              <a:solidFill>
                <a:srgbClr val="FFFFFF"/>
              </a:solidFill>
              <a:latin typeface="RVTTTK+å®ä½"/>
              <a:cs typeface="RVTTTK+å®ä½"/>
            </a:endParaRPr>
          </a:p>
          <a:p>
            <a:pPr marL="0" marR="0">
              <a:lnSpc>
                <a:spcPts val="4405"/>
              </a:lnSpc>
              <a:spcBef>
                <a:spcPts val="395"/>
              </a:spcBef>
              <a:spcAft>
                <a:spcPct val="0"/>
              </a:spcAft>
            </a:pPr>
            <a:r>
              <a:rPr sz="4400">
                <a:solidFill>
                  <a:srgbClr val="FFFFFF"/>
                </a:solidFill>
                <a:latin typeface="RVTTTK+å®ä½"/>
                <a:cs typeface="RVTTTK+å®ä½"/>
              </a:rPr>
              <a:t>眼里找到自己：</a:t>
            </a:r>
            <a:endParaRPr sz="4400">
              <a:solidFill>
                <a:srgbClr val="FFFFFF"/>
              </a:solidFill>
              <a:latin typeface="RVTTTK+å®ä½"/>
              <a:cs typeface="RVTTTK+å®ä½"/>
            </a:endParaRPr>
          </a:p>
          <a:p>
            <a:pPr marL="0" marR="0">
              <a:lnSpc>
                <a:spcPts val="4405"/>
              </a:lnSpc>
              <a:spcBef>
                <a:spcPts val="300"/>
              </a:spcBef>
              <a:spcAft>
                <a:spcPct val="0"/>
              </a:spcAft>
            </a:pPr>
            <a:r>
              <a:rPr sz="4400">
                <a:solidFill>
                  <a:srgbClr val="FFFFFF"/>
                </a:solidFill>
                <a:latin typeface="RVTTTK+å®ä½"/>
                <a:cs typeface="RVTTTK+å®ä½"/>
              </a:rPr>
              <a:t>人像自我</a:t>
            </a:r>
            <a:endParaRPr sz="4400">
              <a:solidFill>
                <a:srgbClr val="FFFFFF"/>
              </a:solidFill>
              <a:latin typeface="RVTTTK+å®ä½"/>
              <a:cs typeface="RVTTTK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9246" y="1551812"/>
            <a:ext cx="1244193" cy="142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695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FFFFFF"/>
                </a:solidFill>
                <a:latin typeface="VNHCWB+å¾®è½¯é�»,Bold"/>
                <a:cs typeface="VNHCWB+å¾®è½¯é�»,Bold"/>
              </a:rPr>
              <a:t>父母</a:t>
            </a:r>
            <a:endParaRPr sz="2800" b="1">
              <a:solidFill>
                <a:srgbClr val="FFFFFF"/>
              </a:solidFill>
              <a:latin typeface="VNHCWB+å¾®è½¯é�»,Bold"/>
              <a:cs typeface="VNHCWB+å¾®è½¯é�»,Bold"/>
            </a:endParaRPr>
          </a:p>
          <a:p>
            <a:pPr marL="0" marR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FFFFFF"/>
                </a:solidFill>
                <a:latin typeface="VNHCWB+å¾®è½¯é�»,Bold"/>
                <a:cs typeface="VNHCWB+å¾®è½¯é�»,Bold"/>
              </a:rPr>
              <a:t>姐妹</a:t>
            </a:r>
            <a:endParaRPr sz="2800" b="1">
              <a:solidFill>
                <a:srgbClr val="FFFFFF"/>
              </a:solidFill>
              <a:latin typeface="VNHCWB+å¾®è½¯é�»,Bold"/>
              <a:cs typeface="VNHCWB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4738" y="3575939"/>
            <a:ext cx="2134209" cy="225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RVTTTK+å®ä½"/>
                <a:cs typeface="RVTTTK+å®ä½"/>
              </a:rPr>
              <a:t>自我</a:t>
            </a:r>
            <a:endParaRPr sz="4800">
              <a:solidFill>
                <a:srgbClr val="FFFFFF"/>
              </a:solidFill>
              <a:latin typeface="RVTTTK+å®ä½"/>
              <a:cs typeface="RVTTTK+å®ä½"/>
            </a:endParaRPr>
          </a:p>
          <a:p>
            <a:pPr marL="0" marR="0">
              <a:lnSpc>
                <a:spcPts val="4800"/>
              </a:lnSpc>
              <a:spcBef>
                <a:spcPts val="955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RVTTTK+å®ä½"/>
                <a:cs typeface="RVTTTK+å®ä½"/>
              </a:rPr>
              <a:t>评价</a:t>
            </a:r>
            <a:endParaRPr sz="4800">
              <a:solidFill>
                <a:srgbClr val="FFFFFF"/>
              </a:solidFill>
              <a:latin typeface="RVTTTK+å®ä½"/>
              <a:cs typeface="RVTTTK+å®ä½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0370" y="4817432"/>
            <a:ext cx="1243583" cy="1428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FFFFFF"/>
                </a:solidFill>
                <a:latin typeface="VNHCWB+å¾®è½¯é�»,Bold"/>
                <a:cs typeface="VNHCWB+å¾®è½¯é�»,Bold"/>
              </a:rPr>
              <a:t>亲朋</a:t>
            </a:r>
            <a:endParaRPr sz="2800" b="1">
              <a:solidFill>
                <a:srgbClr val="FFFFFF"/>
              </a:solidFill>
              <a:latin typeface="VNHCWB+å¾®è½¯é�»,Bold"/>
              <a:cs typeface="VNHCWB+å¾®è½¯é�»,Bold"/>
            </a:endParaRPr>
          </a:p>
          <a:p>
            <a:pPr marL="0" marR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FFFFFF"/>
                </a:solidFill>
                <a:latin typeface="VNHCWB+å¾®è½¯é�»,Bold"/>
                <a:cs typeface="VNHCWB+å¾®è½¯é�»,Bold"/>
              </a:rPr>
              <a:t>好友</a:t>
            </a:r>
            <a:endParaRPr sz="2800" b="1">
              <a:solidFill>
                <a:srgbClr val="FFFFFF"/>
              </a:solidFill>
              <a:latin typeface="VNHCWB+å¾®è½¯é�»,Bold"/>
              <a:cs typeface="VNHCWB+å¾®è½¯é�»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3527" y="4817432"/>
            <a:ext cx="1243583" cy="1428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69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FFFFFF"/>
                </a:solidFill>
                <a:latin typeface="VNHCWB+å¾®è½¯é�»,Bold"/>
                <a:cs typeface="VNHCWB+å¾®è½¯é�»,Bold"/>
              </a:rPr>
              <a:t>老师</a:t>
            </a:r>
            <a:endParaRPr sz="2800" b="1">
              <a:solidFill>
                <a:srgbClr val="FFFFFF"/>
              </a:solidFill>
              <a:latin typeface="VNHCWB+å¾®è½¯é�»,Bold"/>
              <a:cs typeface="VNHCWB+å¾®è½¯é�»,Bold"/>
            </a:endParaRPr>
          </a:p>
          <a:p>
            <a:pPr marL="0" marR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FFFFFF"/>
                </a:solidFill>
                <a:latin typeface="VNHCWB+å¾®è½¯é�»,Bold"/>
                <a:cs typeface="VNHCWB+å¾®è½¯é�»,Bold"/>
              </a:rPr>
              <a:t>领导</a:t>
            </a:r>
            <a:endParaRPr sz="2800" b="1">
              <a:solidFill>
                <a:srgbClr val="FFFFFF"/>
              </a:solidFill>
              <a:latin typeface="VNHCWB+å¾®è½¯é�»,Bold"/>
              <a:cs typeface="VNHCWB+å¾®è½¯é�»,Bold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720242" y="580967"/>
            <a:ext cx="3562878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MPKIND+å¾®è½¯é�»,Bold"/>
                <a:cs typeface="MPKIND+å¾®è½¯é�»,Bold"/>
              </a:rPr>
              <a:t>现状：</a:t>
            </a:r>
            <a:r>
              <a:rPr sz="2400" b="1">
                <a:solidFill>
                  <a:srgbClr val="D3145A"/>
                </a:solidFill>
                <a:latin typeface="WMUAQJ+å¾®è½¯é�»,Bold"/>
                <a:cs typeface="WMUAQJ+å¾®è½¯é�»,Bold"/>
              </a:rPr>
              <a:t>90%</a:t>
            </a:r>
            <a:r>
              <a:rPr sz="2400" b="1">
                <a:solidFill>
                  <a:srgbClr val="D3145A"/>
                </a:solidFill>
                <a:latin typeface="MPKIND+å¾®è½¯é�»,Bold"/>
                <a:cs typeface="MPKIND+å¾®è½¯é�»,Bold"/>
              </a:rPr>
              <a:t>以上的人们</a:t>
            </a:r>
            <a:endParaRPr sz="2400" b="1">
              <a:solidFill>
                <a:srgbClr val="D3145A"/>
              </a:solidFill>
              <a:latin typeface="MPKIND+å¾®è½¯é�»,Bold"/>
              <a:cs typeface="MPKIND+å¾®è½¯é�»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934" y="743839"/>
            <a:ext cx="640080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GAPGDB+å®ä½"/>
                <a:cs typeface="GAPGDB+å®ä½"/>
              </a:rPr>
              <a:t>认识自己有多重要？</a:t>
            </a:r>
            <a:endParaRPr sz="4800">
              <a:solidFill>
                <a:srgbClr val="FFFFFF"/>
              </a:solidFill>
              <a:latin typeface="GAPGDB+å®ä½"/>
              <a:cs typeface="GAPGDB+å®ä½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242" y="1129607"/>
            <a:ext cx="3505608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MPKIND+å¾®è½¯é�»,Bold"/>
                <a:cs typeface="MPKIND+å¾®è½¯é�»,Bold"/>
              </a:rPr>
              <a:t>都不能正确认识自我。</a:t>
            </a:r>
            <a:endParaRPr sz="2400" b="1">
              <a:solidFill>
                <a:srgbClr val="D3145A"/>
              </a:solidFill>
              <a:latin typeface="MPKIND+å¾®è½¯é�»,Bold"/>
              <a:cs typeface="MPKIND+å¾®è½¯é�»,Bold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0475976" y="343653"/>
            <a:ext cx="3048304" cy="3048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9600"/>
              </a:lnSpc>
              <a:spcBef>
                <a:spcPct val="0"/>
              </a:spcBef>
              <a:spcAft>
                <a:spcPct val="0"/>
              </a:spcAft>
            </a:pPr>
            <a:r>
              <a:rPr sz="9600">
                <a:solidFill>
                  <a:srgbClr val="FFFFFF"/>
                </a:solidFill>
                <a:latin typeface="VQBWRK+å®ä½"/>
                <a:cs typeface="VQBWRK+å®ä½"/>
              </a:rPr>
              <a:t>？</a:t>
            </a:r>
            <a:endParaRPr sz="9600">
              <a:solidFill>
                <a:srgbClr val="FFFFFF"/>
              </a:solidFill>
              <a:latin typeface="VQBWRK+å®ä½"/>
              <a:cs typeface="VQBWRK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934" y="438308"/>
            <a:ext cx="4345838" cy="169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VQBWRK+å®ä½"/>
                <a:cs typeface="VQBWRK+å®ä½"/>
              </a:rPr>
              <a:t>正确认识自我</a:t>
            </a:r>
            <a:endParaRPr sz="3600">
              <a:solidFill>
                <a:srgbClr val="FFFFFF"/>
              </a:solidFill>
              <a:latin typeface="VQBWRK+å®ä½"/>
              <a:cs typeface="VQBWRK+å®ä½"/>
            </a:endParaRPr>
          </a:p>
          <a:p>
            <a:pPr marL="0" marR="0">
              <a:lnSpc>
                <a:spcPts val="3600"/>
              </a:lnSpc>
              <a:spcBef>
                <a:spcPts val="715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VQBWRK+å®ä½"/>
                <a:cs typeface="VQBWRK+å®ä½"/>
              </a:rPr>
              <a:t>在择偶中有多重要</a:t>
            </a:r>
            <a:endParaRPr sz="3600">
              <a:solidFill>
                <a:srgbClr val="FFFFFF"/>
              </a:solidFill>
              <a:latin typeface="VQBWRK+å®ä½"/>
              <a:cs typeface="VQBWRK+å®ä½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999" y="1267007"/>
            <a:ext cx="6426275" cy="6270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7200"/>
              </a:lnSpc>
              <a:spcBef>
                <a:spcPct val="0"/>
              </a:spcBef>
              <a:spcAft>
                <a:spcPct val="0"/>
              </a:spcAft>
            </a:pPr>
            <a:r>
              <a:rPr sz="7200">
                <a:solidFill>
                  <a:srgbClr val="FFFFFF"/>
                </a:solidFill>
                <a:latin typeface="JUTDGD+å®ä½"/>
                <a:cs typeface="JUTDGD+å®ä½"/>
              </a:rPr>
              <a:t>A</a:t>
            </a:r>
            <a:r>
              <a:rPr sz="7200" spc="30798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200">
                <a:solidFill>
                  <a:srgbClr val="FFFFFF"/>
                </a:solidFill>
                <a:latin typeface="JUTDGD+å®ä½"/>
                <a:cs typeface="JUTDGD+å®ä½"/>
              </a:rPr>
              <a:t>A</a:t>
            </a:r>
            <a:endParaRPr sz="7200">
              <a:solidFill>
                <a:srgbClr val="FFFFFF"/>
              </a:solidFill>
              <a:latin typeface="JUTDGD+å®ä½"/>
              <a:cs typeface="JUTDGD+å®ä½"/>
            </a:endParaRPr>
          </a:p>
          <a:p>
            <a:pPr marL="0" marR="0">
              <a:lnSpc>
                <a:spcPts val="7200"/>
              </a:lnSpc>
              <a:spcBef>
                <a:spcPts val="3260"/>
              </a:spcBef>
              <a:spcAft>
                <a:spcPct val="0"/>
              </a:spcAft>
            </a:pPr>
            <a:r>
              <a:rPr sz="7200">
                <a:solidFill>
                  <a:srgbClr val="FFFFFF"/>
                </a:solidFill>
                <a:latin typeface="JUTDGD+å®ä½"/>
                <a:cs typeface="JUTDGD+å®ä½"/>
              </a:rPr>
              <a:t>B</a:t>
            </a:r>
            <a:r>
              <a:rPr sz="7200" spc="30798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200">
                <a:solidFill>
                  <a:srgbClr val="FFFFFF"/>
                </a:solidFill>
                <a:latin typeface="JUTDGD+å®ä½"/>
                <a:cs typeface="JUTDGD+å®ä½"/>
              </a:rPr>
              <a:t>B</a:t>
            </a:r>
            <a:endParaRPr sz="7200">
              <a:solidFill>
                <a:srgbClr val="FFFFFF"/>
              </a:solidFill>
              <a:latin typeface="JUTDGD+å®ä½"/>
              <a:cs typeface="JUTDGD+å®ä½"/>
            </a:endParaRPr>
          </a:p>
          <a:p>
            <a:pPr marL="0" marR="0">
              <a:lnSpc>
                <a:spcPts val="7200"/>
              </a:lnSpc>
              <a:spcBef>
                <a:spcPts val="3205"/>
              </a:spcBef>
              <a:spcAft>
                <a:spcPct val="0"/>
              </a:spcAft>
            </a:pPr>
            <a:r>
              <a:rPr sz="7200">
                <a:solidFill>
                  <a:srgbClr val="FFFFFF"/>
                </a:solidFill>
                <a:latin typeface="JUTDGD+å®ä½"/>
                <a:cs typeface="JUTDGD+å®ä½"/>
              </a:rPr>
              <a:t>C</a:t>
            </a:r>
            <a:r>
              <a:rPr sz="7200" spc="30798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200">
                <a:solidFill>
                  <a:srgbClr val="FFFFFF"/>
                </a:solidFill>
                <a:latin typeface="JUTDGD+å®ä½"/>
                <a:cs typeface="JUTDGD+å®ä½"/>
              </a:rPr>
              <a:t>C</a:t>
            </a:r>
            <a:endParaRPr sz="7200">
              <a:solidFill>
                <a:srgbClr val="FFFFFF"/>
              </a:solidFill>
              <a:latin typeface="JUTDGD+å®ä½"/>
              <a:cs typeface="JUTDGD+å®ä½"/>
            </a:endParaRPr>
          </a:p>
          <a:p>
            <a:pPr marL="0" marR="0">
              <a:lnSpc>
                <a:spcPts val="7200"/>
              </a:lnSpc>
              <a:spcBef>
                <a:spcPts val="3255"/>
              </a:spcBef>
              <a:spcAft>
                <a:spcPct val="0"/>
              </a:spcAft>
            </a:pPr>
            <a:r>
              <a:rPr sz="7200">
                <a:solidFill>
                  <a:srgbClr val="FFFFFF"/>
                </a:solidFill>
                <a:latin typeface="JUTDGD+å®ä½"/>
                <a:cs typeface="JUTDGD+å®ä½"/>
              </a:rPr>
              <a:t>D</a:t>
            </a:r>
            <a:r>
              <a:rPr sz="7200" spc="30798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200">
                <a:solidFill>
                  <a:srgbClr val="FFFFFF"/>
                </a:solidFill>
                <a:latin typeface="JUTDGD+å®ä½"/>
                <a:cs typeface="JUTDGD+å®ä½"/>
              </a:rPr>
              <a:t>D</a:t>
            </a:r>
            <a:endParaRPr sz="7200">
              <a:solidFill>
                <a:srgbClr val="FFFFFF"/>
              </a:solidFill>
              <a:latin typeface="JUTDGD+å®ä½"/>
              <a:cs typeface="JUTDGD+å®ä½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59968" y="2308167"/>
            <a:ext cx="5263057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MEAEFD+å¾®è½¯é�»,Bold"/>
                <a:cs typeface="MEAEFD+å¾®è½¯é�»,Bold"/>
              </a:rPr>
              <a:t>自我的评价＞实际情况</a:t>
            </a:r>
            <a:r>
              <a:rPr sz="2400" b="1">
                <a:solidFill>
                  <a:srgbClr val="FFFFFF"/>
                </a:solidFill>
                <a:latin typeface="MLMEIM+å¾®è½¯é�»,Bold"/>
                <a:cs typeface="MLMEIM+å¾®è½¯é�»,Bold"/>
              </a:rPr>
              <a:t>=</a:t>
            </a:r>
            <a:r>
              <a:rPr sz="2400" b="1">
                <a:solidFill>
                  <a:srgbClr val="FFFFFF"/>
                </a:solidFill>
                <a:latin typeface="MEAEFD+å¾®è½¯é�»,Bold"/>
                <a:cs typeface="MEAEFD+å¾®è½¯é�»,Bold"/>
              </a:rPr>
              <a:t>自恋，</a:t>
            </a:r>
            <a:endParaRPr sz="2400" b="1">
              <a:solidFill>
                <a:srgbClr val="FFFFFF"/>
              </a:solidFill>
              <a:latin typeface="MEAEFD+å¾®è½¯é�»,Bold"/>
              <a:cs typeface="MEAEFD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MEAEFD+å¾®è½¯é�»,Bold"/>
                <a:cs typeface="MEAEFD+å¾®è½¯é�»,Bold"/>
              </a:rPr>
              <a:t>你可能会经常受到挫折（找图片）</a:t>
            </a:r>
            <a:endParaRPr sz="2400" b="1">
              <a:solidFill>
                <a:srgbClr val="FFFFFF"/>
              </a:solidFill>
              <a:latin typeface="MEAEFD+å¾®è½¯é�»,Bold"/>
              <a:cs typeface="MEAEFD+å¾®è½¯é�»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5738132"/>
            <a:ext cx="6310032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MEAEFD+å¾®è½¯é�»,Bold"/>
                <a:cs typeface="MEAEFD+å¾®è½¯é�»,Bold"/>
              </a:rPr>
              <a:t>自我的评价＜实际情况</a:t>
            </a:r>
            <a:r>
              <a:rPr sz="2400" b="1">
                <a:solidFill>
                  <a:srgbClr val="FFFFFF"/>
                </a:solidFill>
                <a:latin typeface="MLMEIM+å¾®è½¯é�»,Bold"/>
                <a:cs typeface="MLMEIM+å¾®è½¯é�»,Bold"/>
              </a:rPr>
              <a:t>=</a:t>
            </a:r>
            <a:r>
              <a:rPr sz="2400" b="1">
                <a:solidFill>
                  <a:srgbClr val="FFFFFF"/>
                </a:solidFill>
                <a:latin typeface="MEAEFD+å¾®è½¯é�»,Bold"/>
                <a:cs typeface="MEAEFD+å¾®è½¯é�»,Bold"/>
              </a:rPr>
              <a:t>自卑</a:t>
            </a:r>
            <a:endParaRPr sz="2400" b="1">
              <a:solidFill>
                <a:srgbClr val="FFFFFF"/>
              </a:solidFill>
              <a:latin typeface="MEAEFD+å¾®è½¯é�»,Bold"/>
              <a:cs typeface="MEAEFD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MEAEFD+å¾®è½¯é�»,Bold"/>
                <a:cs typeface="MEAEFD+å¾®è½¯é�»,Bold"/>
              </a:rPr>
              <a:t>机会来了你确没有信心抓住。（找图片）</a:t>
            </a:r>
            <a:endParaRPr sz="2400" b="1">
              <a:solidFill>
                <a:srgbClr val="FFFFFF"/>
              </a:solidFill>
              <a:latin typeface="MEAEFD+å¾®è½¯é�»,Bold"/>
              <a:cs typeface="MEAEFD+å¾®è½¯é�»,Bold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97485"/>
            <a:ext cx="3230245" cy="1947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" y="3702050"/>
            <a:ext cx="3436620" cy="18681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30124" y="359987"/>
            <a:ext cx="4325416" cy="543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为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为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为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为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你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什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什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什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什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真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么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么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么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么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正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有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有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有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有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了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人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的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的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的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解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总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人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人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人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自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是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轻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总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对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己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那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易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是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待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和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么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就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快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工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你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容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可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乐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作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身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易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以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而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就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边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陷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拥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有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像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的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入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有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的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是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人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爱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很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人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生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么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河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多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总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命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？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？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朋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是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的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0458" y="645921"/>
            <a:ext cx="5183124" cy="2987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WISTEV+å®ä½"/>
                <a:cs typeface="WISTEV+å®ä½"/>
              </a:rPr>
              <a:t>最艰难的道路</a:t>
            </a:r>
            <a:endParaRPr sz="4800">
              <a:solidFill>
                <a:srgbClr val="F8931F"/>
              </a:solidFill>
              <a:latin typeface="WISTEV+å®ä½"/>
              <a:cs typeface="WISTEV+å®ä½"/>
            </a:endParaRPr>
          </a:p>
          <a:p>
            <a:pPr marL="0" marR="0">
              <a:lnSpc>
                <a:spcPts val="4800"/>
              </a:lnSpc>
              <a:spcBef>
                <a:spcPts val="955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WISTEV+å®ä½"/>
                <a:cs typeface="WISTEV+å®ä½"/>
              </a:rPr>
              <a:t>其实是</a:t>
            </a:r>
            <a:endParaRPr sz="4800">
              <a:solidFill>
                <a:srgbClr val="F8931F"/>
              </a:solidFill>
              <a:latin typeface="WISTEV+å®ä½"/>
              <a:cs typeface="WISTEV+å®ä½"/>
            </a:endParaRPr>
          </a:p>
          <a:p>
            <a:pPr marL="0" marR="0">
              <a:lnSpc>
                <a:spcPts val="4800"/>
              </a:lnSpc>
              <a:spcBef>
                <a:spcPts val="915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WISTEV+å®ä½"/>
                <a:cs typeface="WISTEV+å®ä½"/>
              </a:rPr>
              <a:t>通向自己的道路</a:t>
            </a:r>
            <a:endParaRPr sz="4800">
              <a:solidFill>
                <a:srgbClr val="F8931F"/>
              </a:solidFill>
              <a:latin typeface="WISTEV+å®ä½"/>
              <a:cs typeface="WISTEV+å®ä½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232" y="5237930"/>
            <a:ext cx="2490216" cy="86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友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忧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本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4232" y="5543035"/>
            <a:ext cx="2490216" cy="859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？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郁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能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8339" y="5847860"/>
            <a:ext cx="1626108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？</a:t>
            </a:r>
            <a:r>
              <a:rPr sz="2400" b="1" spc="3804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CQGKQH+å¾®è½¯é�»,Bold"/>
                <a:cs typeface="CQGKQH+å¾®è½¯é�»,Bold"/>
              </a:rPr>
              <a:t>？</a:t>
            </a:r>
            <a:endParaRPr sz="2400" b="1">
              <a:solidFill>
                <a:srgbClr val="FFFFFF"/>
              </a:solidFill>
              <a:latin typeface="CQGKQH+å¾®è½¯é�»,Bold"/>
              <a:cs typeface="CQGKQH+å¾®è½¯é�»,Bold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676960" y="280266"/>
            <a:ext cx="8003742" cy="2149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7920"/>
              </a:lnSpc>
              <a:spcBef>
                <a:spcPct val="0"/>
              </a:spcBef>
              <a:spcAft>
                <a:spcPct val="0"/>
              </a:spcAft>
            </a:pPr>
            <a:r>
              <a:rPr sz="6000">
                <a:solidFill>
                  <a:srgbClr val="FFFFFF"/>
                </a:solidFill>
                <a:latin typeface="KHCHVI+å®ä½"/>
                <a:cs typeface="KHCHVI+å®ä½"/>
              </a:rPr>
              <a:t>问题：</a:t>
            </a:r>
            <a:r>
              <a:rPr sz="6000" b="1">
                <a:solidFill>
                  <a:srgbClr val="FFFFFF"/>
                </a:solidFill>
                <a:latin typeface="WQCDWQ+å¾®è½¯é�»,Bold"/>
                <a:cs typeface="WQCDWQ+å¾®è½¯é�»,Bold"/>
              </a:rPr>
              <a:t>哪条路能带你</a:t>
            </a:r>
            <a:endParaRPr sz="6000" b="1">
              <a:solidFill>
                <a:srgbClr val="FFFFFF"/>
              </a:solidFill>
              <a:latin typeface="WQCDWQ+å¾®è½¯é�»,Bold"/>
              <a:cs typeface="WQCDWQ+å¾®è½¯é�»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7545" y="1184702"/>
            <a:ext cx="4191685" cy="306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7920"/>
              </a:lnSpc>
              <a:spcBef>
                <a:spcPct val="0"/>
              </a:spcBef>
              <a:spcAft>
                <a:spcPct val="0"/>
              </a:spcAft>
            </a:pPr>
            <a:r>
              <a:rPr sz="6000" b="1">
                <a:solidFill>
                  <a:srgbClr val="FFFFFF"/>
                </a:solidFill>
                <a:latin typeface="WQCDWQ+å¾®è½¯é�»,Bold"/>
                <a:cs typeface="WQCDWQ+å¾®è½¯é�»,Bold"/>
              </a:rPr>
              <a:t>找到自己</a:t>
            </a:r>
            <a:endParaRPr sz="6000" b="1">
              <a:solidFill>
                <a:srgbClr val="FFFFFF"/>
              </a:solidFill>
              <a:latin typeface="WQCDWQ+å¾®è½¯é�»,Bold"/>
              <a:cs typeface="WQCDWQ+å¾®è½¯é�»,Bold"/>
            </a:endParaRPr>
          </a:p>
          <a:p>
            <a:pPr marL="2286635" marR="0">
              <a:lnSpc>
                <a:spcPts val="7200"/>
              </a:lnSpc>
              <a:spcBef>
                <a:spcPct val="0"/>
              </a:spcBef>
              <a:spcAft>
                <a:spcPct val="0"/>
              </a:spcAft>
            </a:pPr>
            <a:r>
              <a:rPr sz="6000" b="1">
                <a:solidFill>
                  <a:srgbClr val="FFFFFF"/>
                </a:solidFill>
                <a:latin typeface="WQCDWQ+å¾®è½¯é�»,Bold"/>
                <a:cs typeface="WQCDWQ+å¾®è½¯é�»,Bold"/>
              </a:rPr>
              <a:t>？</a:t>
            </a:r>
            <a:endParaRPr sz="6000" b="1">
              <a:solidFill>
                <a:srgbClr val="FFFFFF"/>
              </a:solidFill>
              <a:latin typeface="WQCDWQ+å¾®è½¯é�»,Bold"/>
              <a:cs typeface="WQCDWQ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903" y="4179039"/>
            <a:ext cx="1600200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750"/>
              </a:lnSpc>
              <a:spcBef>
                <a:spcPct val="0"/>
              </a:spcBef>
              <a:spcAft>
                <a:spcPct val="0"/>
              </a:spcAft>
            </a:pPr>
            <a:r>
              <a:rPr sz="3600" b="1">
                <a:solidFill>
                  <a:srgbClr val="FFFFFF"/>
                </a:solidFill>
                <a:latin typeface="WQCDWQ+å¾®è½¯é�»,Bold"/>
                <a:cs typeface="WQCDWQ+å¾®è½¯é�»,Bold"/>
              </a:rPr>
              <a:t>婚恋</a:t>
            </a:r>
            <a:endParaRPr sz="3600" b="1">
              <a:solidFill>
                <a:srgbClr val="FFFFFF"/>
              </a:solidFill>
              <a:latin typeface="WQCDWQ+å¾®è½¯é�»,Bold"/>
              <a:cs typeface="WQCDWQ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7508" y="4179039"/>
            <a:ext cx="1600200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750"/>
              </a:lnSpc>
              <a:spcBef>
                <a:spcPct val="0"/>
              </a:spcBef>
              <a:spcAft>
                <a:spcPct val="0"/>
              </a:spcAft>
            </a:pPr>
            <a:r>
              <a:rPr sz="3600" b="1">
                <a:solidFill>
                  <a:srgbClr val="FFFFFF"/>
                </a:solidFill>
                <a:latin typeface="WQCDWQ+å¾®è½¯é�»,Bold"/>
                <a:cs typeface="WQCDWQ+å¾®è½¯é�»,Bold"/>
              </a:rPr>
              <a:t>职场</a:t>
            </a:r>
            <a:endParaRPr sz="3600" b="1">
              <a:solidFill>
                <a:srgbClr val="FFFFFF"/>
              </a:solidFill>
              <a:latin typeface="WQCDWQ+å¾®è½¯é�»,Bold"/>
              <a:cs typeface="WQCDWQ+å¾®è½¯é�»,Bold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91439" y="237863"/>
            <a:ext cx="6098590" cy="225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JVNSOS+å®ä½"/>
                <a:cs typeface="JVNSOS+å®ä½"/>
              </a:rPr>
              <a:t>1.1</a:t>
            </a:r>
            <a:r>
              <a:rPr sz="4800">
                <a:solidFill>
                  <a:srgbClr val="FFFFFF"/>
                </a:solidFill>
                <a:latin typeface="UQHNUS+å®ä½"/>
                <a:cs typeface="UQHNUS+å®ä½"/>
              </a:rPr>
              <a:t>主题：我是一切</a:t>
            </a:r>
            <a:endParaRPr sz="4800">
              <a:solidFill>
                <a:srgbClr val="FFFFFF"/>
              </a:solidFill>
              <a:latin typeface="UQHNUS+å®ä½"/>
              <a:cs typeface="UQHNUS+å®ä½"/>
            </a:endParaRPr>
          </a:p>
          <a:p>
            <a:pPr marL="0" marR="0">
              <a:lnSpc>
                <a:spcPts val="4800"/>
              </a:lnSpc>
              <a:spcBef>
                <a:spcPts val="96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UQHNUS+å®ä½"/>
                <a:cs typeface="UQHNUS+å®ä½"/>
              </a:rPr>
              <a:t>的根源</a:t>
            </a:r>
            <a:endParaRPr sz="4800">
              <a:solidFill>
                <a:srgbClr val="FFFFFF"/>
              </a:solidFill>
              <a:latin typeface="UQHNUS+å®ä½"/>
              <a:cs typeface="UQHNUS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0980" y="1570152"/>
            <a:ext cx="1569973" cy="129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3810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茫茫人海中</a:t>
            </a:r>
            <a:endParaRPr sz="18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  <a:p>
            <a:pPr marL="266700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我一眼</a:t>
            </a:r>
            <a:endParaRPr sz="18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  <a:p>
            <a:pPr marL="0" marR="0">
              <a:lnSpc>
                <a:spcPts val="274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就认出了</a:t>
            </a:r>
            <a:r>
              <a:rPr sz="24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你</a:t>
            </a:r>
            <a:endParaRPr sz="24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68" y="2810764"/>
            <a:ext cx="4556759" cy="1225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一个不会游泳的人</a:t>
            </a:r>
            <a:endParaRPr sz="24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  <a:p>
            <a:pPr marL="0" marR="0">
              <a:lnSpc>
                <a:spcPts val="288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老换泳池是不能解决问题的；</a:t>
            </a:r>
            <a:endParaRPr sz="24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68" y="3847465"/>
            <a:ext cx="4556759" cy="1225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一个不会做事的人</a:t>
            </a:r>
            <a:endParaRPr sz="24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老换工作是不能解决问题的；</a:t>
            </a:r>
            <a:endParaRPr sz="24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68" y="4884362"/>
            <a:ext cx="5263057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一个不懂得经营爱情的人</a:t>
            </a:r>
            <a:endParaRPr sz="24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老换男女朋友是不能解决问题的；</a:t>
            </a:r>
            <a:endParaRPr sz="24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68" y="5907585"/>
            <a:ext cx="6134772" cy="110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75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想要找到真爱，你必须知道</a:t>
            </a:r>
            <a:r>
              <a:rPr sz="36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你是谁</a:t>
            </a:r>
            <a:r>
              <a:rPr sz="2400" b="1">
                <a:solidFill>
                  <a:srgbClr val="FFFFFF"/>
                </a:solidFill>
                <a:latin typeface="TIHKVG+å¾®è½¯é�»,Bold"/>
                <a:cs typeface="TIHKVG+å¾®è½¯é�»,Bold"/>
              </a:rPr>
              <a:t>。</a:t>
            </a:r>
            <a:endParaRPr sz="2400" b="1">
              <a:solidFill>
                <a:srgbClr val="FFFFFF"/>
              </a:solidFill>
              <a:latin typeface="TIHKVG+å¾®è½¯é�»,Bold"/>
              <a:cs typeface="TIHKVG+å¾®è½¯é�»,Bold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59968" y="828802"/>
            <a:ext cx="3261690" cy="143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VJTSFO+å®ä½"/>
                <a:cs typeface="VJTSFO+å®ä½"/>
              </a:rPr>
              <a:t>1.1</a:t>
            </a:r>
            <a:r>
              <a:rPr sz="4800" spc="2403">
                <a:solidFill>
                  <a:srgbClr val="FFFFFF"/>
                </a:solidFill>
                <a:latin typeface="VJTSFO+å®ä½"/>
                <a:cs typeface="VJTSFO+å®ä½"/>
              </a:rPr>
              <a:t> </a:t>
            </a:r>
            <a:r>
              <a:rPr sz="3600">
                <a:solidFill>
                  <a:srgbClr val="FFFFFF"/>
                </a:solidFill>
                <a:latin typeface="CQCHVF+å®ä½"/>
                <a:cs typeface="CQCHVF+å®ä½"/>
              </a:rPr>
              <a:t>内容</a:t>
            </a:r>
            <a:endParaRPr sz="3600">
              <a:solidFill>
                <a:srgbClr val="FFFFFF"/>
              </a:solidFill>
              <a:latin typeface="CQCHVF+å®ä½"/>
              <a:cs typeface="CQCHVF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2479490"/>
            <a:ext cx="3048635" cy="1408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JFLFA+å¾®è½¯é�»,Bold"/>
                <a:cs typeface="KJFLFA+å¾®è½¯é�»,Bold"/>
              </a:rPr>
              <a:t>1.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REPPFJ+å¾®è½¯é�»,Bold"/>
                <a:cs typeface="REPPFJ+å¾®è½¯é�»,Bold"/>
              </a:rPr>
              <a:t>“我像谁”游戏</a:t>
            </a:r>
            <a:endParaRPr sz="2400" b="1">
              <a:solidFill>
                <a:srgbClr val="FFFFFF"/>
              </a:solidFill>
              <a:latin typeface="REPPFJ+å¾®è½¯é�»,Bold"/>
              <a:cs typeface="REPPFJ+å¾®è½¯é�»,Bold"/>
            </a:endParaRPr>
          </a:p>
          <a:p>
            <a:pPr marL="0" marR="0">
              <a:lnSpc>
                <a:spcPts val="3170"/>
              </a:lnSpc>
              <a:spcBef>
                <a:spcPts val="115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JFLFA+å¾®è½¯é�»,Bold"/>
                <a:cs typeface="KJFLFA+å¾®è½¯é�»,Bold"/>
              </a:rPr>
              <a:t>2.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REPPFJ+å¾®è½¯é�»,Bold"/>
                <a:cs typeface="REPPFJ+å¾®è½¯é�»,Bold"/>
              </a:rPr>
              <a:t>“我是谁”问题</a:t>
            </a:r>
            <a:endParaRPr sz="2400" b="1">
              <a:solidFill>
                <a:srgbClr val="FFFFFF"/>
              </a:solidFill>
              <a:latin typeface="REPPFJ+å¾®è½¯é�»,Bold"/>
              <a:cs typeface="REPPFJ+å¾®è½¯é�»,Bold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59968" y="828802"/>
            <a:ext cx="2956890" cy="143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NFDPOW+å®ä½"/>
                <a:cs typeface="NFDPOW+å®ä½"/>
              </a:rPr>
              <a:t>1.1 </a:t>
            </a:r>
            <a:r>
              <a:rPr sz="3600">
                <a:solidFill>
                  <a:srgbClr val="FFFFFF"/>
                </a:solidFill>
                <a:latin typeface="SLWGPJ+å®ä½"/>
                <a:cs typeface="SLWGPJ+å®ä½"/>
              </a:rPr>
              <a:t>目的</a:t>
            </a:r>
            <a:endParaRPr sz="3600">
              <a:solidFill>
                <a:srgbClr val="FFFFFF"/>
              </a:solidFill>
              <a:latin typeface="SLWGPJ+å®ä½"/>
              <a:cs typeface="SLWGPJ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3126232"/>
            <a:ext cx="3683614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GBPUUG+å¾®è½¯é�»,Bold"/>
                <a:cs typeface="GBPUUG+å¾®è½¯é�»,Bold"/>
              </a:rPr>
              <a:t>1.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BVEGVD+å¾®è½¯é�»,Bold"/>
                <a:cs typeface="BVEGVD+å¾®è½¯é�»,Bold"/>
              </a:rPr>
              <a:t>找到自我有多重要？</a:t>
            </a:r>
            <a:endParaRPr sz="2400" b="1">
              <a:solidFill>
                <a:srgbClr val="FFFFFF"/>
              </a:solidFill>
              <a:latin typeface="BVEGVD+å¾®è½¯é�»,Bold"/>
              <a:cs typeface="BVEGVD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68" y="3675576"/>
            <a:ext cx="5437616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GBPUUG+å¾®è½¯é�»,Bold"/>
                <a:cs typeface="GBPUUG+å¾®è½¯é�»,Bold"/>
              </a:rPr>
              <a:t>2.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BVEGVD+å¾®è½¯é�»,Bold"/>
                <a:cs typeface="BVEGVD+å¾®è½¯é�»,Bold"/>
              </a:rPr>
              <a:t>我们有哪些方法找到我们自己？</a:t>
            </a:r>
            <a:endParaRPr sz="2400" b="1">
              <a:solidFill>
                <a:srgbClr val="FFFFFF"/>
              </a:solidFill>
              <a:latin typeface="BVEGVD+å¾®è½¯é�»,Bold"/>
              <a:cs typeface="BVEGVD+å¾®è½¯é�»,Bold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6456934" y="329126"/>
            <a:ext cx="3861053" cy="1546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SIHUIV+å¾®è½¯é�»,Bold"/>
                <a:cs typeface="SIHUIV+å¾®è½¯é�»,Bold"/>
              </a:rPr>
              <a:t>最快博得</a:t>
            </a:r>
            <a:endParaRPr sz="2400" b="1">
              <a:solidFill>
                <a:srgbClr val="FFFFFF"/>
              </a:solidFill>
              <a:latin typeface="SIHUIV+å¾®è½¯é�»,Bold"/>
              <a:cs typeface="SIHUIV+å¾®è½¯é�»,Bold"/>
            </a:endParaRPr>
          </a:p>
          <a:p>
            <a:pPr marL="0" marR="0">
              <a:lnSpc>
                <a:spcPts val="4800"/>
              </a:lnSpc>
              <a:spcBef>
                <a:spcPts val="11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SIHUIV+å¾®è½¯é�»,Bold"/>
                <a:cs typeface="SIHUIV+å¾®è½¯é�»,Bold"/>
              </a:rPr>
              <a:t>一个人</a:t>
            </a:r>
            <a:r>
              <a:rPr sz="4800">
                <a:solidFill>
                  <a:srgbClr val="FFFFFF"/>
                </a:solidFill>
                <a:latin typeface="PCHJPK+å®ä½"/>
                <a:cs typeface="PCHJPK+å®ä½"/>
              </a:rPr>
              <a:t>好感</a:t>
            </a:r>
            <a:r>
              <a:rPr sz="2400" b="1">
                <a:solidFill>
                  <a:srgbClr val="FFFFFF"/>
                </a:solidFill>
                <a:latin typeface="SIHUIV+å¾®è½¯é�»,Bold"/>
                <a:cs typeface="SIHUIV+å¾®è½¯é�»,Bold"/>
              </a:rPr>
              <a:t>的方法？</a:t>
            </a:r>
            <a:endParaRPr sz="2400" b="1">
              <a:solidFill>
                <a:srgbClr val="FFFFFF"/>
              </a:solidFill>
              <a:latin typeface="SIHUIV+å¾®è½¯é�»,Bold"/>
              <a:cs typeface="SIHUIV+å¾®è½¯é�»,Bold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59968" y="2176136"/>
            <a:ext cx="6706819" cy="4511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9600"/>
              </a:lnSpc>
              <a:spcBef>
                <a:spcPct val="0"/>
              </a:spcBef>
              <a:spcAft>
                <a:spcPct val="0"/>
              </a:spcAft>
            </a:pPr>
            <a:r>
              <a:rPr sz="9600">
                <a:solidFill>
                  <a:srgbClr val="FFFFFF"/>
                </a:solidFill>
                <a:latin typeface="WNIHSN+å®ä½"/>
                <a:cs typeface="WNIHSN+å®ä½"/>
              </a:rPr>
              <a:t>游戏：</a:t>
            </a:r>
            <a:endParaRPr sz="9600">
              <a:solidFill>
                <a:srgbClr val="FFFFFF"/>
              </a:solidFill>
              <a:latin typeface="WNIHSN+å®ä½"/>
              <a:cs typeface="WNIHSN+å®ä½"/>
            </a:endParaRPr>
          </a:p>
          <a:p>
            <a:pPr marL="0" marR="0">
              <a:lnSpc>
                <a:spcPts val="9600"/>
              </a:lnSpc>
              <a:spcBef>
                <a:spcPts val="1920"/>
              </a:spcBef>
              <a:spcAft>
                <a:spcPct val="0"/>
              </a:spcAft>
            </a:pPr>
            <a:r>
              <a:rPr sz="9600">
                <a:solidFill>
                  <a:srgbClr val="FFFFFF"/>
                </a:solidFill>
                <a:latin typeface="WNIHSN+å®ä½"/>
                <a:cs typeface="WNIHSN+å®ä½"/>
              </a:rPr>
              <a:t>我像谁？</a:t>
            </a:r>
            <a:endParaRPr sz="9600">
              <a:solidFill>
                <a:srgbClr val="FFFFFF"/>
              </a:solidFill>
              <a:latin typeface="WNIHSN+å®ä½"/>
              <a:cs typeface="WNIHSN+å®ä½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965438" y="113784"/>
            <a:ext cx="3963923" cy="152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DHSJAG+å®ä½"/>
                <a:cs typeface="DHSJAG+å®ä½"/>
              </a:rPr>
              <a:t>请回答问题</a:t>
            </a:r>
            <a:endParaRPr sz="4800">
              <a:solidFill>
                <a:srgbClr val="FFFFFF"/>
              </a:solidFill>
              <a:latin typeface="DHSJAG+å®ä½"/>
              <a:cs typeface="DHSJAG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8419" y="946582"/>
            <a:ext cx="7229475" cy="1345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1.</a:t>
            </a:r>
            <a:r>
              <a:rPr sz="1800" b="1" spc="61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>
                <a:solidFill>
                  <a:srgbClr val="FFFFFF"/>
                </a:solidFill>
                <a:latin typeface="HGCEFK+å¾®è½¯é�»,Bold"/>
                <a:cs typeface="HGCEFK+å¾®è½¯é�»,Bold"/>
              </a:rPr>
              <a:t>你觉得目前自己的状况，最像图中的哪个小孩儿？为什么？</a:t>
            </a:r>
            <a:endParaRPr sz="1800" b="1">
              <a:solidFill>
                <a:srgbClr val="FFFFFF"/>
              </a:solidFill>
              <a:latin typeface="HGCEFK+å¾®è½¯é�»,Bold"/>
              <a:cs typeface="HGCEFK+å¾®è½¯é�»,Bold"/>
            </a:endParaRPr>
          </a:p>
          <a:p>
            <a:pPr marL="0" marR="0">
              <a:lnSpc>
                <a:spcPts val="2375"/>
              </a:lnSpc>
              <a:spcBef>
                <a:spcPts val="335"/>
              </a:spcBef>
              <a:spcAft>
                <a:spcPct val="0"/>
              </a:spcAft>
            </a:pPr>
            <a:r>
              <a:rPr sz="18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2.</a:t>
            </a:r>
            <a:r>
              <a:rPr sz="1800" b="1" spc="61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>
                <a:solidFill>
                  <a:srgbClr val="FFFFFF"/>
                </a:solidFill>
                <a:latin typeface="HGCEFK+å¾®è½¯é�»,Bold"/>
                <a:cs typeface="HGCEFK+å¾®è½¯é�»,Bold"/>
              </a:rPr>
              <a:t>你羡慕哪个小孩，羡慕他哪个地方？</a:t>
            </a:r>
            <a:endParaRPr sz="1800" b="1">
              <a:solidFill>
                <a:srgbClr val="FFFFFF"/>
              </a:solidFill>
              <a:latin typeface="HGCEFK+å¾®è½¯é�»,Bold"/>
              <a:cs typeface="HGCEFK+å¾®è½¯é�»,Bold"/>
            </a:endParaRPr>
          </a:p>
          <a:p>
            <a:pPr marL="0" marR="0">
              <a:lnSpc>
                <a:spcPts val="2375"/>
              </a:lnSpc>
              <a:spcBef>
                <a:spcPts val="385"/>
              </a:spcBef>
              <a:spcAft>
                <a:spcPct val="0"/>
              </a:spcAft>
            </a:pPr>
            <a:r>
              <a:rPr sz="18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3.</a:t>
            </a:r>
            <a:r>
              <a:rPr sz="1800" b="1" spc="61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>
                <a:solidFill>
                  <a:srgbClr val="FFFFFF"/>
                </a:solidFill>
                <a:latin typeface="HGCEFK+å¾®è½¯é�»,Bold"/>
                <a:cs typeface="HGCEFK+å¾®è½¯é�»,Bold"/>
              </a:rPr>
              <a:t>你讨厌哪个小孩，讨厌他哪个地方？</a:t>
            </a:r>
            <a:endParaRPr sz="1800" b="1">
              <a:solidFill>
                <a:srgbClr val="FFFFFF"/>
              </a:solidFill>
              <a:latin typeface="HGCEFK+å¾®è½¯é�»,Bold"/>
              <a:cs typeface="HGCEFK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814" y="1061213"/>
            <a:ext cx="645357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5</a:t>
            </a:r>
            <a:endParaRPr sz="24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7969" y="1087189"/>
            <a:ext cx="645169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4</a:t>
            </a:r>
            <a:endParaRPr sz="24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3977" y="2213102"/>
            <a:ext cx="645357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3</a:t>
            </a:r>
            <a:endParaRPr sz="24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4666" y="2476188"/>
            <a:ext cx="645169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6</a:t>
            </a:r>
            <a:endParaRPr sz="24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6370" y="2590107"/>
            <a:ext cx="645169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7</a:t>
            </a:r>
            <a:endParaRPr sz="24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4641" y="4289425"/>
            <a:ext cx="645357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1</a:t>
            </a:r>
            <a:endParaRPr sz="24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7233" y="4411033"/>
            <a:ext cx="645169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8</a:t>
            </a:r>
            <a:endParaRPr sz="24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6971" y="4405572"/>
            <a:ext cx="645169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2</a:t>
            </a:r>
            <a:endParaRPr sz="24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503" y="4633283"/>
            <a:ext cx="645169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9</a:t>
            </a:r>
            <a:endParaRPr sz="24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9685" y="5449361"/>
            <a:ext cx="694926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645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FFFFFF"/>
                </a:solidFill>
                <a:latin typeface="EEVMCJ+å¾®è½¯é�»,Bold"/>
                <a:cs typeface="EEVMCJ+å¾®è½¯é�»,Bold"/>
              </a:rPr>
              <a:t>10</a:t>
            </a:r>
            <a:endParaRPr sz="2000" b="1">
              <a:solidFill>
                <a:srgbClr val="FFFFFF"/>
              </a:solidFill>
              <a:latin typeface="EEVMCJ+å¾®è½¯é�»,Bold"/>
              <a:cs typeface="EEVMCJ+å¾®è½¯é�»,Bold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257285" y="645921"/>
            <a:ext cx="396240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ITSFFW+å®ä½"/>
                <a:cs typeface="ITSFFW+å®ä½"/>
              </a:rPr>
              <a:t>小华的答案</a:t>
            </a:r>
            <a:endParaRPr sz="4800">
              <a:solidFill>
                <a:srgbClr val="FFFFFF"/>
              </a:solidFill>
              <a:latin typeface="ITSFFW+å®ä½"/>
              <a:cs typeface="ITSFFW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1842204"/>
            <a:ext cx="8255855" cy="1408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21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我觉得我像</a:t>
            </a:r>
            <a:r>
              <a:rPr sz="2400" b="1" spc="20">
                <a:solidFill>
                  <a:srgbClr val="FFFFFF"/>
                </a:solidFill>
                <a:latin typeface="MTGOPW+å¾®è½¯é�»,Bold"/>
                <a:cs typeface="MTGOPW+å¾®è½¯é�»,Bold"/>
              </a:rPr>
              <a:t>3</a:t>
            </a:r>
            <a:r>
              <a:rPr sz="2400" b="1" spc="20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号，因为我喜欢帮助别人，你看，</a:t>
            </a:r>
            <a:r>
              <a:rPr sz="2400" b="1" spc="20">
                <a:solidFill>
                  <a:srgbClr val="FFFFFF"/>
                </a:solidFill>
                <a:latin typeface="MTGOPW+å¾®è½¯é�»,Bold"/>
                <a:cs typeface="MTGOPW+å¾®è½¯é�»,Bold"/>
              </a:rPr>
              <a:t>3</a:t>
            </a:r>
            <a:r>
              <a:rPr sz="2400" b="1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号</a:t>
            </a:r>
            <a:endParaRPr sz="2400" b="1">
              <a:solidFill>
                <a:srgbClr val="FFFFFF"/>
              </a:solidFill>
              <a:latin typeface="ASWRTB+å¾®è½¯é�»,Bold"/>
              <a:cs typeface="ASWRTB+å¾®è½¯é�»,Bold"/>
            </a:endParaRPr>
          </a:p>
          <a:p>
            <a:pPr marL="342900" marR="0">
              <a:lnSpc>
                <a:spcPts val="3165"/>
              </a:lnSpc>
              <a:spcBef>
                <a:spcPts val="110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自己在爬树的同时，还在帮助爬的慢的</a:t>
            </a:r>
            <a:r>
              <a:rPr sz="2400" b="1">
                <a:solidFill>
                  <a:srgbClr val="FFFFFF"/>
                </a:solidFill>
                <a:latin typeface="MTGOPW+å¾®è½¯é�»,Bold"/>
                <a:cs typeface="MTGOPW+å¾®è½¯é�»,Bold"/>
              </a:rPr>
              <a:t>2</a:t>
            </a:r>
            <a:r>
              <a:rPr sz="2400" b="1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号；</a:t>
            </a:r>
            <a:endParaRPr sz="2400" b="1">
              <a:solidFill>
                <a:srgbClr val="FFFFFF"/>
              </a:solidFill>
              <a:latin typeface="ASWRTB+å¾®è½¯é�»,Bold"/>
              <a:cs typeface="ASWRTB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68" y="3244538"/>
            <a:ext cx="7019542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我羡慕</a:t>
            </a:r>
            <a:r>
              <a:rPr sz="2400" b="1">
                <a:solidFill>
                  <a:srgbClr val="FFFFFF"/>
                </a:solidFill>
                <a:latin typeface="MTGOPW+å¾®è½¯é�»,Bold"/>
                <a:cs typeface="MTGOPW+å¾®è½¯é�»,Bold"/>
              </a:rPr>
              <a:t>6</a:t>
            </a:r>
            <a:r>
              <a:rPr sz="2400" b="1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号</a:t>
            </a:r>
            <a:r>
              <a:rPr sz="2400" b="1">
                <a:solidFill>
                  <a:srgbClr val="FFFFFF"/>
                </a:solidFill>
                <a:latin typeface="MTGOPW+å¾®è½¯é�»,Bold"/>
                <a:cs typeface="MTGOPW+å¾®è½¯é�»,Bold"/>
              </a:rPr>
              <a:t>,</a:t>
            </a:r>
            <a:r>
              <a:rPr sz="2400" b="1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他是唯一一个无比惬意的小孩；</a:t>
            </a:r>
            <a:endParaRPr sz="2400" b="1">
              <a:solidFill>
                <a:srgbClr val="FFFFFF"/>
              </a:solidFill>
              <a:latin typeface="ASWRTB+å¾®è½¯é�»,Bold"/>
              <a:cs typeface="ASWRTB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68" y="4098359"/>
            <a:ext cx="8250598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93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我不喜欢</a:t>
            </a:r>
            <a:r>
              <a:rPr sz="2400" b="1" spc="80">
                <a:solidFill>
                  <a:srgbClr val="FFFFFF"/>
                </a:solidFill>
                <a:latin typeface="MTGOPW+å¾®è½¯é�»,Bold"/>
                <a:cs typeface="MTGOPW+å¾®è½¯é�»,Bold"/>
              </a:rPr>
              <a:t>7</a:t>
            </a:r>
            <a:r>
              <a:rPr sz="2400" b="1" spc="91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号，他第一个想起用梯子爬树的小孩，</a:t>
            </a:r>
            <a:endParaRPr sz="2400" b="1" spc="91">
              <a:solidFill>
                <a:srgbClr val="FFFFFF"/>
              </a:solidFill>
              <a:latin typeface="ASWRTB+å¾®è½¯é�»,Bold"/>
              <a:cs typeface="ASWRTB+å¾®è½¯é�»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868" y="4646999"/>
            <a:ext cx="5258472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ASWRTB+å¾®è½¯é�»,Bold"/>
                <a:cs typeface="ASWRTB+å¾®è½¯é�»,Bold"/>
              </a:rPr>
              <a:t>感觉有点走捷径的意思，很狡猾。</a:t>
            </a:r>
            <a:endParaRPr sz="2400" b="1">
              <a:solidFill>
                <a:srgbClr val="FFFFFF"/>
              </a:solidFill>
              <a:latin typeface="ASWRTB+å¾®è½¯é�»,Bold"/>
              <a:cs typeface="ASWRTB+å¾®è½¯é�»,Bold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257285" y="572770"/>
            <a:ext cx="3963923" cy="284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TSUVOK+å®ä½"/>
                <a:cs typeface="TSUVOK+å®ä½"/>
              </a:rPr>
              <a:t>1.</a:t>
            </a:r>
            <a:r>
              <a:rPr sz="4800">
                <a:solidFill>
                  <a:srgbClr val="FFFFFF"/>
                </a:solidFill>
                <a:latin typeface="LJDHVE+å®ä½"/>
                <a:cs typeface="LJDHVE+å®ä½"/>
              </a:rPr>
              <a:t>我们从经</a:t>
            </a:r>
            <a:endParaRPr sz="4800">
              <a:solidFill>
                <a:srgbClr val="FFFFFF"/>
              </a:solidFill>
              <a:latin typeface="LJDHVE+å®ä½"/>
              <a:cs typeface="LJDHVE+å®ä½"/>
            </a:endParaRPr>
          </a:p>
          <a:p>
            <a:pPr marL="0" marR="0">
              <a:lnSpc>
                <a:spcPts val="4800"/>
              </a:lnSpc>
              <a:spcBef>
                <a:spcPts val="38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LJDHVE+å®ä½"/>
                <a:cs typeface="LJDHVE+å®ä½"/>
              </a:rPr>
              <a:t>历里找到自</a:t>
            </a:r>
            <a:endParaRPr sz="4800">
              <a:solidFill>
                <a:srgbClr val="FFFFFF"/>
              </a:solidFill>
              <a:latin typeface="LJDHVE+å®ä½"/>
              <a:cs typeface="LJDHVE+å®ä½"/>
            </a:endParaRPr>
          </a:p>
          <a:p>
            <a:pPr marL="0" marR="0">
              <a:lnSpc>
                <a:spcPts val="4800"/>
              </a:lnSpc>
              <a:spcBef>
                <a:spcPts val="385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LJDHVE+å®ä½"/>
                <a:cs typeface="LJDHVE+å®ä½"/>
              </a:rPr>
              <a:t>己</a:t>
            </a:r>
            <a:endParaRPr sz="4800">
              <a:solidFill>
                <a:srgbClr val="FFFFFF"/>
              </a:solidFill>
              <a:latin typeface="LJDHVE+å®ä½"/>
              <a:cs typeface="LJDHVE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4738" y="1753234"/>
            <a:ext cx="2134209" cy="3712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LJDHVE+å®ä½"/>
                <a:cs typeface="LJDHVE+å®ä½"/>
              </a:rPr>
              <a:t>事情</a:t>
            </a:r>
            <a:endParaRPr sz="4800">
              <a:solidFill>
                <a:srgbClr val="FFFFFF"/>
              </a:solidFill>
              <a:latin typeface="LJDHVE+å®ä½"/>
              <a:cs typeface="LJDHVE+å®ä½"/>
            </a:endParaRPr>
          </a:p>
          <a:p>
            <a:pPr marL="0" marR="0">
              <a:lnSpc>
                <a:spcPts val="4800"/>
              </a:lnSpc>
              <a:spcBef>
                <a:spcPts val="1243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LJDHVE+å®ä½"/>
                <a:cs typeface="LJDHVE+å®ä½"/>
              </a:rPr>
              <a:t>经历</a:t>
            </a:r>
            <a:endParaRPr sz="4800">
              <a:solidFill>
                <a:srgbClr val="FFFFFF"/>
              </a:solidFill>
              <a:latin typeface="LJDHVE+å®ä½"/>
              <a:cs typeface="LJDHVE+å®ä½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0075" y="5018278"/>
            <a:ext cx="213360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LJDHVE+å®ä½"/>
                <a:cs typeface="LJDHVE+å®ä½"/>
              </a:rPr>
              <a:t>看法</a:t>
            </a:r>
            <a:endParaRPr sz="4800">
              <a:solidFill>
                <a:srgbClr val="FFFFFF"/>
              </a:solidFill>
              <a:latin typeface="LJDHVE+å®ä½"/>
              <a:cs typeface="LJDHVE+å®ä½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019" y="5018278"/>
            <a:ext cx="213360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LJDHVE+å®ä½"/>
                <a:cs typeface="LJDHVE+å®ä½"/>
              </a:rPr>
              <a:t>情感</a:t>
            </a:r>
            <a:endParaRPr sz="4800">
              <a:solidFill>
                <a:srgbClr val="FFFFFF"/>
              </a:solidFill>
              <a:latin typeface="LJDHVE+å®ä½"/>
              <a:cs typeface="LJDHVE+å®ä½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WPS 演示</Application>
  <PresentationFormat>Ýêðàí (4:3)</PresentationFormat>
  <Paragraphs>175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48</vt:i4>
      </vt:variant>
      <vt:variant>
        <vt:lpstr>主题</vt:lpstr>
      </vt:variant>
      <vt:variant>
        <vt:i4>17</vt:i4>
      </vt:variant>
      <vt:variant>
        <vt:lpstr>幻灯片标题</vt:lpstr>
      </vt:variant>
      <vt:variant>
        <vt:i4>16</vt:i4>
      </vt:variant>
    </vt:vector>
  </HeadingPairs>
  <TitlesOfParts>
    <vt:vector size="81" baseType="lpstr">
      <vt:lpstr>Arial</vt:lpstr>
      <vt:lpstr>宋体</vt:lpstr>
      <vt:lpstr>Wingdings</vt:lpstr>
      <vt:lpstr>Arial</vt:lpstr>
      <vt:lpstr>AKEAME+å®ä½</vt:lpstr>
      <vt:lpstr>Times New Roman</vt:lpstr>
      <vt:lpstr>JVNSOS+å®ä½</vt:lpstr>
      <vt:lpstr>UQHNUS+å®ä½</vt:lpstr>
      <vt:lpstr>TIHKVG+å¾®è½¯é�»,Bold</vt:lpstr>
      <vt:lpstr>VJTSFO+å®ä½</vt:lpstr>
      <vt:lpstr>CQCHVF+å®ä½</vt:lpstr>
      <vt:lpstr>KJFLFA+å¾®è½¯é�»,Bold</vt:lpstr>
      <vt:lpstr>REPPFJ+å¾®è½¯é�»,Bold</vt:lpstr>
      <vt:lpstr>NFDPOW+å®ä½</vt:lpstr>
      <vt:lpstr>SLWGPJ+å®ä½</vt:lpstr>
      <vt:lpstr>GBPUUG+å¾®è½¯é�»,Bold</vt:lpstr>
      <vt:lpstr>BVEGVD+å¾®è½¯é�»,Bold</vt:lpstr>
      <vt:lpstr>SIHUIV+å¾®è½¯é�»,Bold</vt:lpstr>
      <vt:lpstr>PCHJPK+å®ä½</vt:lpstr>
      <vt:lpstr>WNIHSN+å®ä½</vt:lpstr>
      <vt:lpstr>DHSJAG+å®ä½</vt:lpstr>
      <vt:lpstr>EEVMCJ+å¾®è½¯é�»,Bold</vt:lpstr>
      <vt:lpstr>HGCEFK+å¾®è½¯é�»,Bold</vt:lpstr>
      <vt:lpstr>ITSFFW+å®ä½</vt:lpstr>
      <vt:lpstr>ASWRTB+å¾®è½¯é�»,Bold</vt:lpstr>
      <vt:lpstr>MTGOPW+å¾®è½¯é�»,Bold</vt:lpstr>
      <vt:lpstr>TSUVOK+å®ä½</vt:lpstr>
      <vt:lpstr>LJDHVE+å®ä½</vt:lpstr>
      <vt:lpstr>EDSIQH+å®ä½</vt:lpstr>
      <vt:lpstr>EILAGB+å®ä½</vt:lpstr>
      <vt:lpstr>GSVFIF+å®ä½</vt:lpstr>
      <vt:lpstr>RVTTTK+å®ä½</vt:lpstr>
      <vt:lpstr>VNHCWB+å¾®è½¯é�»,Bold</vt:lpstr>
      <vt:lpstr>MPKIND+å¾®è½¯é�»,Bold</vt:lpstr>
      <vt:lpstr>WMUAQJ+å¾®è½¯é�»,Bold</vt:lpstr>
      <vt:lpstr>GAPGDB+å®ä½</vt:lpstr>
      <vt:lpstr>VQBWRK+å®ä½</vt:lpstr>
      <vt:lpstr>JUTDGD+å®ä½</vt:lpstr>
      <vt:lpstr>MEAEFD+å¾®è½¯é�»,Bold</vt:lpstr>
      <vt:lpstr>MLMEIM+å¾®è½¯é�»,Bold</vt:lpstr>
      <vt:lpstr>CQGKQH+å¾®è½¯é�»,Bold</vt:lpstr>
      <vt:lpstr>WISTEV+å®ä½</vt:lpstr>
      <vt:lpstr>KHCHVI+å®ä½</vt:lpstr>
      <vt:lpstr>WQCDWQ+å¾®è½¯é�»,Bold</vt:lpstr>
      <vt:lpstr>Courier New</vt:lpstr>
      <vt:lpstr>微软雅黑</vt:lpstr>
      <vt:lpstr>Arial Unicode MS</vt:lpstr>
      <vt:lpstr>Calibri</vt:lpstr>
      <vt:lpstr>Office Theme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Smileคิดถึง</cp:lastModifiedBy>
  <cp:revision>4</cp:revision>
  <cp:lastPrinted>2018-08-01T08:58:00Z</cp:lastPrinted>
  <dcterms:created xsi:type="dcterms:W3CDTF">2018-08-01T00:58:00Z</dcterms:created>
  <dcterms:modified xsi:type="dcterms:W3CDTF">2018-08-01T04:26:47Z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