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1" r:id="rId5"/>
    <p:sldMasterId id="2147483692" r:id="rId6"/>
    <p:sldMasterId id="2147483703" r:id="rId7"/>
    <p:sldMasterId id="2147483714" r:id="rId8"/>
    <p:sldMasterId id="2147483725" r:id="rId9"/>
    <p:sldMasterId id="2147483736" r:id="rId10"/>
    <p:sldMasterId id="2147483747" r:id="rId11"/>
  </p:sldMasterIdLst>
  <p:notesMasterIdLst>
    <p:notesMasterId r:id="rId14"/>
  </p:notesMasterIdLst>
  <p:sldIdLst>
    <p:sldId id="256" r:id="rId12"/>
    <p:sldId id="257" r:id="rId13"/>
    <p:sldId id="259" r:id="rId15"/>
    <p:sldId id="261" r:id="rId16"/>
    <p:sldId id="262" r:id="rId17"/>
    <p:sldId id="263" r:id="rId18"/>
    <p:sldId id="264" r:id="rId19"/>
    <p:sldId id="266" r:id="rId20"/>
    <p:sldId id="271" r:id="rId21"/>
    <p:sldId id="272" r:id="rId22"/>
    <p:sldId id="273" r:id="rId23"/>
    <p:sldId id="275" r:id="rId24"/>
    <p:sldId id="276" r:id="rId25"/>
    <p:sldId id="277" r:id="rId26"/>
    <p:sldId id="278" r:id="rId27"/>
    <p:sldId id="279" r:id="rId28"/>
    <p:sldId id="280" r:id="rId29"/>
    <p:sldId id="281" r:id="rId30"/>
    <p:sldId id="284" r:id="rId31"/>
    <p:sldId id="285" r:id="rId32"/>
    <p:sldId id="286" r:id="rId33"/>
    <p:sldId id="288" r:id="rId34"/>
    <p:sldId id="291" r:id="rId35"/>
    <p:sldId id="292" r:id="rId36"/>
    <p:sldId id="293" r:id="rId37"/>
    <p:sldId id="294" r:id="rId38"/>
    <p:sldId id="295" r:id="rId39"/>
    <p:sldId id="297" r:id="rId40"/>
    <p:sldId id="298" r:id="rId41"/>
    <p:sldId id="299" r:id="rId42"/>
    <p:sldId id="300" r:id="rId43"/>
    <p:sldId id="301"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 id="401" r:id="rId143"/>
    <p:sldId id="260" r:id="rId144"/>
    <p:sldId id="403" r:id="rId1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7.xml"/><Relationship Id="rId98" Type="http://schemas.openxmlformats.org/officeDocument/2006/relationships/slide" Target="slides/slide86.xml"/><Relationship Id="rId97" Type="http://schemas.openxmlformats.org/officeDocument/2006/relationships/slide" Target="slides/slide85.xml"/><Relationship Id="rId96" Type="http://schemas.openxmlformats.org/officeDocument/2006/relationships/slide" Target="slides/slide84.xml"/><Relationship Id="rId95" Type="http://schemas.openxmlformats.org/officeDocument/2006/relationships/slide" Target="slides/slide83.xml"/><Relationship Id="rId94" Type="http://schemas.openxmlformats.org/officeDocument/2006/relationships/slide" Target="slides/slide82.xml"/><Relationship Id="rId93" Type="http://schemas.openxmlformats.org/officeDocument/2006/relationships/slide" Target="slides/slide81.xml"/><Relationship Id="rId92" Type="http://schemas.openxmlformats.org/officeDocument/2006/relationships/slide" Target="slides/slide80.xml"/><Relationship Id="rId91" Type="http://schemas.openxmlformats.org/officeDocument/2006/relationships/slide" Target="slides/slide79.xml"/><Relationship Id="rId90" Type="http://schemas.openxmlformats.org/officeDocument/2006/relationships/slide" Target="slides/slide78.xml"/><Relationship Id="rId9" Type="http://schemas.openxmlformats.org/officeDocument/2006/relationships/slideMaster" Target="slideMasters/slideMaster8.xml"/><Relationship Id="rId89" Type="http://schemas.openxmlformats.org/officeDocument/2006/relationships/slide" Target="slides/slide77.xml"/><Relationship Id="rId88" Type="http://schemas.openxmlformats.org/officeDocument/2006/relationships/slide" Target="slides/slide76.xml"/><Relationship Id="rId87" Type="http://schemas.openxmlformats.org/officeDocument/2006/relationships/slide" Target="slides/slide75.xml"/><Relationship Id="rId86" Type="http://schemas.openxmlformats.org/officeDocument/2006/relationships/slide" Target="slides/slide74.xml"/><Relationship Id="rId85" Type="http://schemas.openxmlformats.org/officeDocument/2006/relationships/slide" Target="slides/slide73.xml"/><Relationship Id="rId84" Type="http://schemas.openxmlformats.org/officeDocument/2006/relationships/slide" Target="slides/slide72.xml"/><Relationship Id="rId83" Type="http://schemas.openxmlformats.org/officeDocument/2006/relationships/slide" Target="slides/slide71.xml"/><Relationship Id="rId82" Type="http://schemas.openxmlformats.org/officeDocument/2006/relationships/slide" Target="slides/slide70.xml"/><Relationship Id="rId81" Type="http://schemas.openxmlformats.org/officeDocument/2006/relationships/slide" Target="slides/slide69.xml"/><Relationship Id="rId80" Type="http://schemas.openxmlformats.org/officeDocument/2006/relationships/slide" Target="slides/slide68.xml"/><Relationship Id="rId8" Type="http://schemas.openxmlformats.org/officeDocument/2006/relationships/slideMaster" Target="slideMasters/slideMaster7.xml"/><Relationship Id="rId79" Type="http://schemas.openxmlformats.org/officeDocument/2006/relationships/slide" Target="slides/slide67.xml"/><Relationship Id="rId78" Type="http://schemas.openxmlformats.org/officeDocument/2006/relationships/slide" Target="slides/slide66.xml"/><Relationship Id="rId77" Type="http://schemas.openxmlformats.org/officeDocument/2006/relationships/slide" Target="slides/slide65.xml"/><Relationship Id="rId76" Type="http://schemas.openxmlformats.org/officeDocument/2006/relationships/slide" Target="slides/slide64.xml"/><Relationship Id="rId75" Type="http://schemas.openxmlformats.org/officeDocument/2006/relationships/slide" Target="slides/slide63.xml"/><Relationship Id="rId74" Type="http://schemas.openxmlformats.org/officeDocument/2006/relationships/slide" Target="slides/slide62.xml"/><Relationship Id="rId73" Type="http://schemas.openxmlformats.org/officeDocument/2006/relationships/slide" Target="slides/slide61.xml"/><Relationship Id="rId72" Type="http://schemas.openxmlformats.org/officeDocument/2006/relationships/slide" Target="slides/slide60.xml"/><Relationship Id="rId71" Type="http://schemas.openxmlformats.org/officeDocument/2006/relationships/slide" Target="slides/slide59.xml"/><Relationship Id="rId70" Type="http://schemas.openxmlformats.org/officeDocument/2006/relationships/slide" Target="slides/slide58.xml"/><Relationship Id="rId7" Type="http://schemas.openxmlformats.org/officeDocument/2006/relationships/slideMaster" Target="slideMasters/slideMaster6.xml"/><Relationship Id="rId69" Type="http://schemas.openxmlformats.org/officeDocument/2006/relationships/slide" Target="slides/slide57.xml"/><Relationship Id="rId68" Type="http://schemas.openxmlformats.org/officeDocument/2006/relationships/slide" Target="slides/slide56.xml"/><Relationship Id="rId67" Type="http://schemas.openxmlformats.org/officeDocument/2006/relationships/slide" Target="slides/slide55.xml"/><Relationship Id="rId66" Type="http://schemas.openxmlformats.org/officeDocument/2006/relationships/slide" Target="slides/slide54.xml"/><Relationship Id="rId65" Type="http://schemas.openxmlformats.org/officeDocument/2006/relationships/slide" Target="slides/slide53.xml"/><Relationship Id="rId64" Type="http://schemas.openxmlformats.org/officeDocument/2006/relationships/slide" Target="slides/slide52.xml"/><Relationship Id="rId63" Type="http://schemas.openxmlformats.org/officeDocument/2006/relationships/slide" Target="slides/slide51.xml"/><Relationship Id="rId62" Type="http://schemas.openxmlformats.org/officeDocument/2006/relationships/slide" Target="slides/slide50.xml"/><Relationship Id="rId61" Type="http://schemas.openxmlformats.org/officeDocument/2006/relationships/slide" Target="slides/slide49.xml"/><Relationship Id="rId60" Type="http://schemas.openxmlformats.org/officeDocument/2006/relationships/slide" Target="slides/slide48.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8" Type="http://schemas.openxmlformats.org/officeDocument/2006/relationships/tableStyles" Target="tableStyles.xml"/><Relationship Id="rId147" Type="http://schemas.openxmlformats.org/officeDocument/2006/relationships/viewProps" Target="viewProps.xml"/><Relationship Id="rId146" Type="http://schemas.openxmlformats.org/officeDocument/2006/relationships/presProps" Target="presProps.xml"/><Relationship Id="rId145" Type="http://schemas.openxmlformats.org/officeDocument/2006/relationships/slide" Target="slides/slide133.xml"/><Relationship Id="rId144" Type="http://schemas.openxmlformats.org/officeDocument/2006/relationships/slide" Target="slides/slide132.xml"/><Relationship Id="rId143" Type="http://schemas.openxmlformats.org/officeDocument/2006/relationships/slide" Target="slides/slide131.xml"/><Relationship Id="rId142" Type="http://schemas.openxmlformats.org/officeDocument/2006/relationships/slide" Target="slides/slide130.xml"/><Relationship Id="rId141" Type="http://schemas.openxmlformats.org/officeDocument/2006/relationships/slide" Target="slides/slide129.xml"/><Relationship Id="rId140" Type="http://schemas.openxmlformats.org/officeDocument/2006/relationships/slide" Target="slides/slide128.xml"/><Relationship Id="rId14" Type="http://schemas.openxmlformats.org/officeDocument/2006/relationships/notesMaster" Target="notesMasters/notesMaster1.xml"/><Relationship Id="rId139" Type="http://schemas.openxmlformats.org/officeDocument/2006/relationships/slide" Target="slides/slide127.xml"/><Relationship Id="rId138" Type="http://schemas.openxmlformats.org/officeDocument/2006/relationships/slide" Target="slides/slide126.xml"/><Relationship Id="rId137" Type="http://schemas.openxmlformats.org/officeDocument/2006/relationships/slide" Target="slides/slide125.xml"/><Relationship Id="rId136" Type="http://schemas.openxmlformats.org/officeDocument/2006/relationships/slide" Target="slides/slide124.xml"/><Relationship Id="rId135" Type="http://schemas.openxmlformats.org/officeDocument/2006/relationships/slide" Target="slides/slide123.xml"/><Relationship Id="rId134" Type="http://schemas.openxmlformats.org/officeDocument/2006/relationships/slide" Target="slides/slide122.xml"/><Relationship Id="rId133" Type="http://schemas.openxmlformats.org/officeDocument/2006/relationships/slide" Target="slides/slide121.xml"/><Relationship Id="rId132" Type="http://schemas.openxmlformats.org/officeDocument/2006/relationships/slide" Target="slides/slide120.xml"/><Relationship Id="rId131" Type="http://schemas.openxmlformats.org/officeDocument/2006/relationships/slide" Target="slides/slide119.xml"/><Relationship Id="rId130" Type="http://schemas.openxmlformats.org/officeDocument/2006/relationships/slide" Target="slides/slide118.xml"/><Relationship Id="rId13" Type="http://schemas.openxmlformats.org/officeDocument/2006/relationships/slide" Target="slides/slide2.xml"/><Relationship Id="rId129" Type="http://schemas.openxmlformats.org/officeDocument/2006/relationships/slide" Target="slides/slide117.xml"/><Relationship Id="rId128" Type="http://schemas.openxmlformats.org/officeDocument/2006/relationships/slide" Target="slides/slide116.xml"/><Relationship Id="rId127" Type="http://schemas.openxmlformats.org/officeDocument/2006/relationships/slide" Target="slides/slide115.xml"/><Relationship Id="rId126" Type="http://schemas.openxmlformats.org/officeDocument/2006/relationships/slide" Target="slides/slide114.xml"/><Relationship Id="rId125" Type="http://schemas.openxmlformats.org/officeDocument/2006/relationships/slide" Target="slides/slide113.xml"/><Relationship Id="rId124" Type="http://schemas.openxmlformats.org/officeDocument/2006/relationships/slide" Target="slides/slide112.xml"/><Relationship Id="rId123" Type="http://schemas.openxmlformats.org/officeDocument/2006/relationships/slide" Target="slides/slide111.xml"/><Relationship Id="rId122" Type="http://schemas.openxmlformats.org/officeDocument/2006/relationships/slide" Target="slides/slide110.xml"/><Relationship Id="rId121" Type="http://schemas.openxmlformats.org/officeDocument/2006/relationships/slide" Target="slides/slide109.xml"/><Relationship Id="rId120" Type="http://schemas.openxmlformats.org/officeDocument/2006/relationships/slide" Target="slides/slide108.xml"/><Relationship Id="rId12" Type="http://schemas.openxmlformats.org/officeDocument/2006/relationships/slide" Target="slides/slide1.xml"/><Relationship Id="rId119" Type="http://schemas.openxmlformats.org/officeDocument/2006/relationships/slide" Target="slides/slide107.xml"/><Relationship Id="rId118" Type="http://schemas.openxmlformats.org/officeDocument/2006/relationships/slide" Target="slides/slide106.xml"/><Relationship Id="rId117" Type="http://schemas.openxmlformats.org/officeDocument/2006/relationships/slide" Target="slides/slide105.xml"/><Relationship Id="rId116" Type="http://schemas.openxmlformats.org/officeDocument/2006/relationships/slide" Target="slides/slide104.xml"/><Relationship Id="rId115" Type="http://schemas.openxmlformats.org/officeDocument/2006/relationships/slide" Target="slides/slide103.xml"/><Relationship Id="rId114" Type="http://schemas.openxmlformats.org/officeDocument/2006/relationships/slide" Target="slides/slide102.xml"/><Relationship Id="rId113" Type="http://schemas.openxmlformats.org/officeDocument/2006/relationships/slide" Target="slides/slide101.xml"/><Relationship Id="rId112" Type="http://schemas.openxmlformats.org/officeDocument/2006/relationships/slide" Target="slides/slide100.xml"/><Relationship Id="rId111" Type="http://schemas.openxmlformats.org/officeDocument/2006/relationships/slide" Target="slides/slide99.xml"/><Relationship Id="rId110" Type="http://schemas.openxmlformats.org/officeDocument/2006/relationships/slide" Target="slides/slide98.xml"/><Relationship Id="rId11" Type="http://schemas.openxmlformats.org/officeDocument/2006/relationships/slideMaster" Target="slideMasters/slideMaster10.xml"/><Relationship Id="rId109" Type="http://schemas.openxmlformats.org/officeDocument/2006/relationships/slide" Target="slides/slide97.xml"/><Relationship Id="rId108" Type="http://schemas.openxmlformats.org/officeDocument/2006/relationships/slide" Target="slides/slide96.xml"/><Relationship Id="rId107" Type="http://schemas.openxmlformats.org/officeDocument/2006/relationships/slide" Target="slides/slide95.xml"/><Relationship Id="rId106" Type="http://schemas.openxmlformats.org/officeDocument/2006/relationships/slide" Target="slides/slide94.xml"/><Relationship Id="rId105" Type="http://schemas.openxmlformats.org/officeDocument/2006/relationships/slide" Target="slides/slide93.xml"/><Relationship Id="rId104" Type="http://schemas.openxmlformats.org/officeDocument/2006/relationships/slide" Target="slides/slide92.xml"/><Relationship Id="rId103" Type="http://schemas.openxmlformats.org/officeDocument/2006/relationships/slide" Target="slides/slide91.xml"/><Relationship Id="rId102" Type="http://schemas.openxmlformats.org/officeDocument/2006/relationships/slide" Target="slides/slide90.xml"/><Relationship Id="rId101" Type="http://schemas.openxmlformats.org/officeDocument/2006/relationships/slide" Target="slides/slide89.xml"/><Relationship Id="rId100" Type="http://schemas.openxmlformats.org/officeDocument/2006/relationships/slide" Target="slides/slide88.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1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charset="0"/>
                <a:ea typeface="微软雅黑" panose="020B0503020204020204" charset="-122"/>
              </a:defRPr>
            </a:lvl1pPr>
            <a:lvl2pPr marL="742950" indent="-285750">
              <a:defRPr>
                <a:solidFill>
                  <a:schemeClr val="tx1"/>
                </a:solidFill>
                <a:latin typeface="Arial Narrow" panose="020B0606020202030204" charset="0"/>
                <a:ea typeface="微软雅黑" panose="020B0503020204020204" charset="-122"/>
              </a:defRPr>
            </a:lvl2pPr>
            <a:lvl3pPr marL="1143000" indent="-228600">
              <a:defRPr>
                <a:solidFill>
                  <a:schemeClr val="tx1"/>
                </a:solidFill>
                <a:latin typeface="Arial Narrow" panose="020B0606020202030204" charset="0"/>
                <a:ea typeface="微软雅黑" panose="020B0503020204020204" charset="-122"/>
              </a:defRPr>
            </a:lvl3pPr>
            <a:lvl4pPr marL="1600200" indent="-228600">
              <a:defRPr>
                <a:solidFill>
                  <a:schemeClr val="tx1"/>
                </a:solidFill>
                <a:latin typeface="Arial Narrow" panose="020B0606020202030204" charset="0"/>
                <a:ea typeface="微软雅黑" panose="020B0503020204020204" charset="-122"/>
              </a:defRPr>
            </a:lvl4pPr>
            <a:lvl5pPr marL="2057400" indent="-228600">
              <a:defRPr>
                <a:solidFill>
                  <a:schemeClr val="tx1"/>
                </a:solidFill>
                <a:latin typeface="Arial Narrow" panose="020B060602020203020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charset="0"/>
                <a:ea typeface="微软雅黑" panose="020B0503020204020204" charset="-122"/>
              </a:defRPr>
            </a:lvl9pPr>
          </a:lstStyle>
          <a:p>
            <a:pPr fontAlgn="base">
              <a:spcBef>
                <a:spcPct val="0"/>
              </a:spcBef>
              <a:spcAft>
                <a:spcPct val="0"/>
              </a:spcAft>
            </a:pPr>
            <a:fld id="{0DDA2C1B-EEA3-4EE2-B9F7-FEE8625DB107}" type="slidenum">
              <a:rPr lang="zh-CN" altLang="en-US" smtClean="0">
                <a:latin typeface="Calibri" panose="020F0502020204030204" charset="0"/>
                <a:ea typeface="宋体" panose="02010600030101010101" pitchFamily="2" charset="-122"/>
              </a:rPr>
            </a:fld>
            <a:endParaRPr lang="zh-CN" altLang="en-US" smtClean="0">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charset="0"/>
                <a:ea typeface="宋体" panose="02010600030101010101" pitchFamily="2" charset="-122"/>
              </a:defRPr>
            </a:lvl1pPr>
            <a:lvl2pPr marL="742950" indent="-285750">
              <a:defRPr>
                <a:solidFill>
                  <a:schemeClr val="tx1"/>
                </a:solidFill>
                <a:latin typeface="Arial Narrow" panose="020B0606020202030204" charset="0"/>
                <a:ea typeface="宋体" panose="02010600030101010101" pitchFamily="2" charset="-122"/>
              </a:defRPr>
            </a:lvl2pPr>
            <a:lvl3pPr marL="1143000" indent="-228600">
              <a:defRPr>
                <a:solidFill>
                  <a:schemeClr val="tx1"/>
                </a:solidFill>
                <a:latin typeface="Arial Narrow" panose="020B0606020202030204" charset="0"/>
                <a:ea typeface="宋体" panose="02010600030101010101" pitchFamily="2" charset="-122"/>
              </a:defRPr>
            </a:lvl3pPr>
            <a:lvl4pPr marL="1600200" indent="-228600">
              <a:defRPr>
                <a:solidFill>
                  <a:schemeClr val="tx1"/>
                </a:solidFill>
                <a:latin typeface="Arial Narrow" panose="020B0606020202030204" charset="0"/>
                <a:ea typeface="宋体" panose="02010600030101010101" pitchFamily="2" charset="-122"/>
              </a:defRPr>
            </a:lvl4pPr>
            <a:lvl5pPr marL="2057400" indent="-228600">
              <a:defRPr>
                <a:solidFill>
                  <a:schemeClr val="tx1"/>
                </a:solidFill>
                <a:latin typeface="Arial Narrow" panose="020B0606020202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9pPr>
          </a:lstStyle>
          <a:p>
            <a:fld id="{3FEF77C2-910A-4D10-8816-C9211DA09584}" type="slidenum">
              <a:rPr lang="zh-CN" altLang="en-US" smtClean="0">
                <a:latin typeface="Calibri" panose="020F0502020204030204" charset="0"/>
              </a:rPr>
            </a:fld>
            <a:endParaRPr lang="zh-CN" altLang="en-US" smtClean="0">
              <a:latin typeface="Calibri" panose="020F050202020403020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EFF31E5-0FEC-47A9-BBA1-7FEDC12C0FBA}" type="slidenum">
              <a:rPr lang="zh-CN" altLang="en-US">
                <a:latin typeface="Calibri" panose="020F0502020204030204" charset="0"/>
              </a:rPr>
            </a:fld>
            <a:endParaRPr lang="en-US" altLang="zh-CN">
              <a:latin typeface="Calibri" panose="020F050202020403020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tags" Target="../tags/tag16.xm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tags" Target="../tags/tag21.xml"/><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tags" Target="../tags/tag26.xml"/><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tags" Target="../tags/tag31.xml"/><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tags" Target="../tags/tag36.xml"/><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tags" Target="../tags/tag41.xml"/><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tags" Target="../tags/tag46.xml"/><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4"/>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4"/>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4"/>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2" y="571505"/>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9380000">
            <a:off x="4113937" y="2856527"/>
            <a:ext cx="8427857" cy="1805694"/>
          </a:xfrm>
        </p:spPr>
        <p:txBody>
          <a:bodyPr anchor="b">
            <a:normAutofit/>
          </a:bodyPr>
          <a:lstStyle>
            <a:lvl1pPr algn="ctr">
              <a:defRPr sz="5400" b="1" i="1">
                <a:gradFill>
                  <a:gsLst>
                    <a:gs pos="0">
                      <a:schemeClr val="accent2">
                        <a:lumMod val="60000"/>
                        <a:lumOff val="40000"/>
                      </a:schemeClr>
                    </a:gs>
                    <a:gs pos="33000">
                      <a:schemeClr val="accent1"/>
                    </a:gs>
                    <a:gs pos="68000">
                      <a:schemeClr val="accent1">
                        <a:lumMod val="75000"/>
                      </a:schemeClr>
                    </a:gs>
                    <a:gs pos="100000">
                      <a:schemeClr val="accent2">
                        <a:lumMod val="75000"/>
                      </a:schemeClr>
                    </a:gs>
                  </a:gsLst>
                  <a:lin ang="0" scaled="1"/>
                </a:gradFill>
              </a:defRPr>
            </a:lvl1pPr>
          </a:lstStyle>
          <a:p>
            <a:r>
              <a:rPr lang="zh-CN" altLang="en-US" dirty="0" smtClean="0"/>
              <a:t>编辑标题</a:t>
            </a:r>
            <a:endParaRPr lang="en-US" dirty="0"/>
          </a:p>
        </p:txBody>
      </p:sp>
      <p:sp>
        <p:nvSpPr>
          <p:cNvPr id="3" name="Subtitle 2"/>
          <p:cNvSpPr>
            <a:spLocks noGrp="1"/>
          </p:cNvSpPr>
          <p:nvPr>
            <p:ph type="subTitle" idx="1"/>
          </p:nvPr>
        </p:nvSpPr>
        <p:spPr>
          <a:xfrm rot="19380000">
            <a:off x="5507143" y="4339222"/>
            <a:ext cx="7182453" cy="593438"/>
          </a:xfrm>
        </p:spPr>
        <p:txBody>
          <a:bodyPr anchor="ctr" anchorCtr="0">
            <a:normAutofit/>
          </a:bodyPr>
          <a:lstStyle>
            <a:lvl1pPr marL="0" indent="0" algn="ctr">
              <a:buNone/>
              <a:defRPr sz="2000" b="1" i="1">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E85CE2-CEAD-46BB-861E-7D62265DC969}" type="slidenum">
              <a:rPr lang="zh-CN" altLang="en-US" smtClean="0"/>
            </a:fld>
            <a:endParaRPr lang="zh-CN" altLang="en-US"/>
          </a:p>
        </p:txBody>
      </p:sp>
      <p:pic>
        <p:nvPicPr>
          <p:cNvPr id="8" name="图片 7"/>
          <p:cNvPicPr>
            <a:picLocks noChangeAspect="1"/>
          </p:cNvPicPr>
          <p:nvPr/>
        </p:nvPicPr>
        <p:blipFill rotWithShape="1">
          <a:blip r:embed="rId3"/>
          <a:srcRect r="26898"/>
          <a:stretch>
            <a:fillRect/>
          </a:stretch>
        </p:blipFill>
        <p:spPr>
          <a:xfrm>
            <a:off x="11497175" y="6356351"/>
            <a:ext cx="694825" cy="501650"/>
          </a:xfrm>
          <a:prstGeom prst="rect">
            <a:avLst/>
          </a:prstGeom>
        </p:spPr>
      </p:pic>
      <p:cxnSp>
        <p:nvCxnSpPr>
          <p:cNvPr id="9" name="直接连接符 8"/>
          <p:cNvCxnSpPr/>
          <p:nvPr/>
        </p:nvCxnSpPr>
        <p:spPr>
          <a:xfrm flipH="1">
            <a:off x="9595548" y="3344205"/>
            <a:ext cx="2599494" cy="2008237"/>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949561" y="3731067"/>
            <a:ext cx="3245481" cy="2507294"/>
          </a:xfrm>
          <a:prstGeom prst="line">
            <a:avLst/>
          </a:prstGeom>
          <a:ln>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68736"/>
            <a:ext cx="10515600" cy="4708227"/>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7" name="直接连接符 6"/>
          <p:cNvCxnSpPr/>
          <p:nvPr>
            <p:custDataLst>
              <p:tags r:id="rId2"/>
            </p:custDataLst>
          </p:nvPr>
        </p:nvCxnSpPr>
        <p:spPr>
          <a:xfrm>
            <a:off x="1011381" y="1468736"/>
            <a:ext cx="10342418"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16" name="组合 15"/>
          <p:cNvGrpSpPr/>
          <p:nvPr/>
        </p:nvGrpSpPr>
        <p:grpSpPr>
          <a:xfrm>
            <a:off x="1700295" y="1766455"/>
            <a:ext cx="8791410" cy="3096490"/>
            <a:chOff x="2179885" y="1077913"/>
            <a:chExt cx="5861050" cy="2551112"/>
          </a:xfrm>
        </p:grpSpPr>
        <p:sp>
          <p:nvSpPr>
            <p:cNvPr id="13" name="任意多边形 12"/>
            <p:cNvSpPr/>
            <p:nvPr/>
          </p:nvSpPr>
          <p:spPr>
            <a:xfrm>
              <a:off x="2683122" y="1443038"/>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wrap="square" anchor="ctr">
              <a:normAutofit/>
            </a:bodyPr>
            <a:lstStyle/>
            <a:p>
              <a:pPr algn="ctr" eaLnBrk="1" hangingPunct="1">
                <a:spcBef>
                  <a:spcPts val="0"/>
                </a:spcBef>
                <a:spcAft>
                  <a:spcPts val="0"/>
                </a:spcAft>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4" name="直接连接符 13"/>
            <p:cNvCxnSpPr/>
            <p:nvPr/>
          </p:nvCxnSpPr>
          <p:spPr>
            <a:xfrm flipH="1">
              <a:off x="2179885" y="1077913"/>
              <a:ext cx="2103437" cy="1517650"/>
            </a:xfrm>
            <a:prstGeom prst="line">
              <a:avLst/>
            </a:prstGeom>
            <a:noFill/>
            <a:ln w="12700" cap="flat" cmpd="sng" algn="ctr">
              <a:solidFill>
                <a:schemeClr val="accent1">
                  <a:lumMod val="75000"/>
                </a:schemeClr>
              </a:solidFill>
              <a:prstDash val="solid"/>
              <a:miter lim="800000"/>
            </a:ln>
            <a:effectLst/>
          </p:spPr>
        </p:cxnSp>
        <p:cxnSp>
          <p:nvCxnSpPr>
            <p:cNvPr id="15" name="直接连接符 14"/>
            <p:cNvCxnSpPr/>
            <p:nvPr/>
          </p:nvCxnSpPr>
          <p:spPr>
            <a:xfrm flipH="1">
              <a:off x="5937497" y="2111375"/>
              <a:ext cx="2103438" cy="1517650"/>
            </a:xfrm>
            <a:prstGeom prst="line">
              <a:avLst/>
            </a:prstGeom>
            <a:noFill/>
            <a:ln w="12700" cap="flat" cmpd="sng" algn="ctr">
              <a:solidFill>
                <a:schemeClr val="accent1">
                  <a:lumMod val="75000"/>
                </a:schemeClr>
              </a:solidFill>
              <a:prstDash val="solid"/>
              <a:miter lim="800000"/>
            </a:ln>
            <a:effectLst/>
          </p:spPr>
        </p:cxnSp>
      </p:grpSp>
      <p:sp>
        <p:nvSpPr>
          <p:cNvPr id="2" name="Title 1"/>
          <p:cNvSpPr>
            <a:spLocks noGrp="1"/>
          </p:cNvSpPr>
          <p:nvPr>
            <p:ph type="title" hasCustomPrompt="1"/>
          </p:nvPr>
        </p:nvSpPr>
        <p:spPr>
          <a:xfrm>
            <a:off x="2455136" y="2244435"/>
            <a:ext cx="7350782" cy="2027367"/>
          </a:xfrm>
        </p:spPr>
        <p:txBody>
          <a:bodyPr anchor="b">
            <a:normAutofit/>
          </a:bodyPr>
          <a:lstStyle>
            <a:lvl1pPr algn="ctr">
              <a:defRPr sz="4800">
                <a:solidFill>
                  <a:schemeClr val="bg1"/>
                </a:solidFill>
              </a:defRPr>
            </a:lvl1pPr>
          </a:lstStyle>
          <a:p>
            <a:r>
              <a:rPr lang="zh-CN" altLang="en-US" dirty="0" smtClean="0"/>
              <a:t>编辑标题</a:t>
            </a:r>
            <a:endParaRPr lang="en-US" dirty="0"/>
          </a:p>
        </p:txBody>
      </p:sp>
      <p:sp>
        <p:nvSpPr>
          <p:cNvPr id="3" name="Text Placeholder 2"/>
          <p:cNvSpPr>
            <a:spLocks noGrp="1"/>
          </p:cNvSpPr>
          <p:nvPr>
            <p:ph type="body" idx="1" hasCustomPrompt="1"/>
          </p:nvPr>
        </p:nvSpPr>
        <p:spPr>
          <a:xfrm>
            <a:off x="2455135" y="4408330"/>
            <a:ext cx="2682922" cy="454616"/>
          </a:xfrm>
          <a:prstGeom prst="flowChartTerminator">
            <a:avLst/>
          </a:prstGeom>
          <a:solidFill>
            <a:schemeClr val="accent1"/>
          </a:solidFill>
        </p:spPr>
        <p:txBody>
          <a:bodyPr anchor="ctr" anchorCtr="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添加副标题</a:t>
            </a:r>
            <a:endParaRPr lang="zh-CN" altLang="en-US" dirty="0" smtClean="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0" y="-1"/>
            <a:ext cx="2683122" cy="1465944"/>
          </a:xfrm>
          <a:prstGeom prst="rect">
            <a:avLst/>
          </a:prstGeom>
        </p:spPr>
      </p:pic>
      <p:pic>
        <p:nvPicPr>
          <p:cNvPr id="17" name="图片 16"/>
          <p:cNvPicPr>
            <a:picLocks noChangeAspect="1"/>
          </p:cNvPicPr>
          <p:nvPr/>
        </p:nvPicPr>
        <p:blipFill>
          <a:blip r:embed="rId3"/>
          <a:stretch>
            <a:fillRect/>
          </a:stretch>
        </p:blipFill>
        <p:spPr>
          <a:xfrm flipH="1">
            <a:off x="9481459" y="5853508"/>
            <a:ext cx="2710543" cy="1004495"/>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844194"/>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1104900" y="4188330"/>
            <a:ext cx="9982200" cy="1939860"/>
          </a:xfrm>
        </p:spPr>
        <p:txBody>
          <a:bodyPr/>
          <a:lstStyle>
            <a:lvl1pPr marL="0" indent="0">
              <a:buFont typeface="Arial" panose="020B0604020202020204" pitchFamily="34" charse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cxnSp>
        <p:nvCxnSpPr>
          <p:cNvPr id="8" name="直接连接符 7"/>
          <p:cNvCxnSpPr/>
          <p:nvPr>
            <p:custDataLst>
              <p:tags r:id="rId2"/>
            </p:custDataLst>
          </p:nvPr>
        </p:nvCxnSpPr>
        <p:spPr>
          <a:xfrm>
            <a:off x="1104900" y="1657157"/>
            <a:ext cx="9982200" cy="41564"/>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104900" y="4038600"/>
            <a:ext cx="9982200" cy="4257"/>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1144" y="344344"/>
            <a:ext cx="9464243" cy="8610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9E60F58-3108-4415-857A-6D0360DF626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E85CE2-CEAD-46BB-861E-7D62265DC969}" type="slidenum">
              <a:rPr lang="zh-CN" altLang="en-US" smtClean="0"/>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7483" y="2104880"/>
            <a:ext cx="7077035" cy="2107910"/>
          </a:xfrm>
        </p:spPr>
        <p:txBody>
          <a:bodyPr>
            <a:norm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906490-237C-474C-BA2E-D98840BC1F8F}" type="slidenum">
              <a:rPr lang="zh-CN" altLang="en-US" smtClean="0"/>
            </a:fld>
            <a:endParaRPr lang="zh-CN" altLang="en-US"/>
          </a:p>
        </p:txBody>
      </p:sp>
      <p:pic>
        <p:nvPicPr>
          <p:cNvPr id="6" name="图片 5"/>
          <p:cNvPicPr>
            <a:picLocks noChangeAspect="1"/>
          </p:cNvPicPr>
          <p:nvPr/>
        </p:nvPicPr>
        <p:blipFill>
          <a:blip r:embed="rId2"/>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3"/>
          <a:stretch>
            <a:fillRect/>
          </a:stretch>
        </p:blipFill>
        <p:spPr>
          <a:xfrm>
            <a:off x="0" y="-1"/>
            <a:ext cx="2683122" cy="1465944"/>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189200" y="748148"/>
            <a:ext cx="4165200" cy="1602000"/>
          </a:xfrm>
        </p:spPr>
        <p:txBody>
          <a:bodyPr anchor="b"/>
          <a:lstStyle>
            <a:lvl1pPr>
              <a:defRPr sz="3200" b="1"/>
            </a:lvl1pPr>
          </a:lstStyle>
          <a:p>
            <a:r>
              <a:rPr lang="zh-CN" altLang="en-US" dirty="0" smtClean="0"/>
              <a:t>单击此处编辑母版标题样式</a:t>
            </a:r>
            <a:endParaRPr lang="en-US" dirty="0"/>
          </a:p>
        </p:txBody>
      </p:sp>
      <p:sp>
        <p:nvSpPr>
          <p:cNvPr id="3" name="Picture Placeholder 2"/>
          <p:cNvSpPr>
            <a:spLocks noGrp="1"/>
          </p:cNvSpPr>
          <p:nvPr>
            <p:ph type="pic" idx="1"/>
          </p:nvPr>
        </p:nvSpPr>
        <p:spPr>
          <a:xfrm>
            <a:off x="839787" y="748148"/>
            <a:ext cx="6170400"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7189200" y="2348348"/>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906490-237C-474C-BA2E-D98840BC1F8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5.png"/><Relationship Id="rId14" Type="http://schemas.openxmlformats.org/officeDocument/2006/relationships/tags" Target="../tags/tag5.xml"/><Relationship Id="rId13" Type="http://schemas.openxmlformats.org/officeDocument/2006/relationships/tags" Target="../tags/tag4.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6" Type="http://schemas.openxmlformats.org/officeDocument/2006/relationships/theme" Target="../theme/theme10.xml"/><Relationship Id="rId15" Type="http://schemas.openxmlformats.org/officeDocument/2006/relationships/image" Target="../media/image5.png"/><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6" Type="http://schemas.openxmlformats.org/officeDocument/2006/relationships/theme" Target="../theme/theme2.xml"/><Relationship Id="rId15" Type="http://schemas.openxmlformats.org/officeDocument/2006/relationships/image" Target="../media/image5.png"/><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6" Type="http://schemas.openxmlformats.org/officeDocument/2006/relationships/theme" Target="../theme/theme3.xml"/><Relationship Id="rId15" Type="http://schemas.openxmlformats.org/officeDocument/2006/relationships/image" Target="../media/image5.png"/><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6" Type="http://schemas.openxmlformats.org/officeDocument/2006/relationships/theme" Target="../theme/theme4.xml"/><Relationship Id="rId15" Type="http://schemas.openxmlformats.org/officeDocument/2006/relationships/image" Target="../media/image5.png"/><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6" Type="http://schemas.openxmlformats.org/officeDocument/2006/relationships/theme" Target="../theme/theme5.xml"/><Relationship Id="rId15" Type="http://schemas.openxmlformats.org/officeDocument/2006/relationships/image" Target="../media/image5.png"/><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6" Type="http://schemas.openxmlformats.org/officeDocument/2006/relationships/theme" Target="../theme/theme6.xml"/><Relationship Id="rId15" Type="http://schemas.openxmlformats.org/officeDocument/2006/relationships/image" Target="../media/image5.png"/><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6" Type="http://schemas.openxmlformats.org/officeDocument/2006/relationships/theme" Target="../theme/theme7.xml"/><Relationship Id="rId15" Type="http://schemas.openxmlformats.org/officeDocument/2006/relationships/image" Target="../media/image5.png"/><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6" Type="http://schemas.openxmlformats.org/officeDocument/2006/relationships/theme" Target="../theme/theme8.xml"/><Relationship Id="rId15" Type="http://schemas.openxmlformats.org/officeDocument/2006/relationships/image" Target="../media/image5.png"/><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6" Type="http://schemas.openxmlformats.org/officeDocument/2006/relationships/theme" Target="../theme/theme9.xml"/><Relationship Id="rId15" Type="http://schemas.openxmlformats.org/officeDocument/2006/relationships/image" Target="../media/image5.png"/><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image" Target="../media/image3.png"/><Relationship Id="rId11" Type="http://schemas.openxmlformats.org/officeDocument/2006/relationships/image" Target="../media/image4.png"/><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p:cNvPicPr>
            <a:picLocks noChangeAspect="1"/>
          </p:cNvPicPr>
          <p:nvPr/>
        </p:nvPicPr>
        <p:blipFill>
          <a:blip r:embed="rId11"/>
          <a:stretch>
            <a:fillRect/>
          </a:stretch>
        </p:blipFill>
        <p:spPr>
          <a:xfrm flipH="1">
            <a:off x="9481459" y="5853508"/>
            <a:ext cx="2710543" cy="1004495"/>
          </a:xfrm>
          <a:prstGeom prst="rect">
            <a:avLst/>
          </a:prstGeom>
        </p:spPr>
      </p:pic>
      <p:pic>
        <p:nvPicPr>
          <p:cNvPr id="7" name="图片 6"/>
          <p:cNvPicPr>
            <a:picLocks noChangeAspect="1"/>
          </p:cNvPicPr>
          <p:nvPr/>
        </p:nvPicPr>
        <p:blipFill>
          <a:blip r:embed="rId12"/>
          <a:stretch>
            <a:fillRect/>
          </a:stretch>
        </p:blipFill>
        <p:spPr>
          <a:xfrm>
            <a:off x="0" y="-1"/>
            <a:ext cx="2683122" cy="1465944"/>
          </a:xfrm>
          <a:prstGeom prst="rect">
            <a:avLst/>
          </a:prstGeom>
        </p:spPr>
      </p:pic>
      <p:sp>
        <p:nvSpPr>
          <p:cNvPr id="2" name="Title Placeholder 1"/>
          <p:cNvSpPr>
            <a:spLocks noGrp="1"/>
          </p:cNvSpPr>
          <p:nvPr>
            <p:ph type="title"/>
            <p:custDataLst>
              <p:tags r:id="rId13"/>
            </p:custDataLst>
          </p:nvPr>
        </p:nvSpPr>
        <p:spPr>
          <a:xfrm>
            <a:off x="2683122" y="279972"/>
            <a:ext cx="8670677" cy="85605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4"/>
            </p:custDataLst>
          </p:nvPr>
        </p:nvSpPr>
        <p:spPr>
          <a:xfrm>
            <a:off x="838200" y="1465943"/>
            <a:ext cx="10515600" cy="4711020"/>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F906490-237C-474C-BA2E-D98840BC1F8F}" type="slidenum">
              <a:rPr lang="zh-CN" altLang="en-US" smtClean="0"/>
            </a:fld>
            <a:endParaRPr lang="zh-CN" altLang="en-US"/>
          </a:p>
        </p:txBody>
      </p:sp>
      <p:cxnSp>
        <p:nvCxnSpPr>
          <p:cNvPr id="8" name="直接连接符 7"/>
          <p:cNvCxnSpPr/>
          <p:nvPr/>
        </p:nvCxnSpPr>
        <p:spPr>
          <a:xfrm>
            <a:off x="1087036" y="1221180"/>
            <a:ext cx="102667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Tx/>
        <a:buBlip>
          <a:blip r:embed="rId15"/>
        </a:buBlip>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2.xml"/><Relationship Id="rId3" Type="http://schemas.openxmlformats.org/officeDocument/2006/relationships/tags" Target="../tags/tag96.xml"/><Relationship Id="rId2" Type="http://schemas.openxmlformats.org/officeDocument/2006/relationships/image" Target="../media/image9.png"/><Relationship Id="rId1" Type="http://schemas.openxmlformats.org/officeDocument/2006/relationships/tags" Target="../tags/tag95.xml"/></Relationships>
</file>

<file path=ppt/slides/_rels/slide100.xml.rels><?xml version="1.0" encoding="UTF-8" standalone="yes"?>
<Relationships xmlns="http://schemas.openxmlformats.org/package/2006/relationships"><Relationship Id="rId6" Type="http://schemas.openxmlformats.org/officeDocument/2006/relationships/notesSlide" Target="../notesSlides/notesSlide99.xml"/><Relationship Id="rId5" Type="http://schemas.openxmlformats.org/officeDocument/2006/relationships/slideLayout" Target="../slideLayouts/slideLayout87.xml"/><Relationship Id="rId4" Type="http://schemas.openxmlformats.org/officeDocument/2006/relationships/tags" Target="../tags/tag296.xml"/><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tags" Target="../tags/tag295.xml"/></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100.xml"/><Relationship Id="rId4" Type="http://schemas.openxmlformats.org/officeDocument/2006/relationships/slideLayout" Target="../slideLayouts/slideLayout9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102.xml.rels><?xml version="1.0" encoding="UTF-8" standalone="yes"?>
<Relationships xmlns="http://schemas.openxmlformats.org/package/2006/relationships"><Relationship Id="rId6" Type="http://schemas.openxmlformats.org/officeDocument/2006/relationships/notesSlide" Target="../notesSlides/notesSlide101.xml"/><Relationship Id="rId5" Type="http://schemas.openxmlformats.org/officeDocument/2006/relationships/slideLayout" Target="../slideLayouts/slideLayout84.xml"/><Relationship Id="rId4" Type="http://schemas.openxmlformats.org/officeDocument/2006/relationships/tags" Target="../tags/tag301.xml"/><Relationship Id="rId3" Type="http://schemas.openxmlformats.org/officeDocument/2006/relationships/image" Target="../media/image104.png"/><Relationship Id="rId2" Type="http://schemas.openxmlformats.org/officeDocument/2006/relationships/tags" Target="../tags/tag300.xml"/><Relationship Id="rId1" Type="http://schemas.openxmlformats.org/officeDocument/2006/relationships/image" Target="../media/image103.png"/></Relationships>
</file>

<file path=ppt/slides/_rels/slide103.xml.rels><?xml version="1.0" encoding="UTF-8" standalone="yes"?>
<Relationships xmlns="http://schemas.openxmlformats.org/package/2006/relationships"><Relationship Id="rId8" Type="http://schemas.openxmlformats.org/officeDocument/2006/relationships/notesSlide" Target="../notesSlides/notesSlide102.xml"/><Relationship Id="rId7" Type="http://schemas.openxmlformats.org/officeDocument/2006/relationships/slideLayout" Target="../slideLayouts/slideLayout87.xml"/><Relationship Id="rId6" Type="http://schemas.openxmlformats.org/officeDocument/2006/relationships/tags" Target="../tags/tag304.xml"/><Relationship Id="rId5" Type="http://schemas.openxmlformats.org/officeDocument/2006/relationships/image" Target="../media/image104.png"/><Relationship Id="rId4" Type="http://schemas.openxmlformats.org/officeDocument/2006/relationships/image" Target="../media/image101.png"/><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image" Target="../media/image105.png"/></Relationships>
</file>

<file path=ppt/slides/_rels/slide104.xml.rels><?xml version="1.0" encoding="UTF-8" standalone="yes"?>
<Relationships xmlns="http://schemas.openxmlformats.org/package/2006/relationships"><Relationship Id="rId7" Type="http://schemas.openxmlformats.org/officeDocument/2006/relationships/notesSlide" Target="../notesSlides/notesSlide103.xml"/><Relationship Id="rId6" Type="http://schemas.openxmlformats.org/officeDocument/2006/relationships/slideLayout" Target="../slideLayouts/slideLayout87.xml"/><Relationship Id="rId5" Type="http://schemas.openxmlformats.org/officeDocument/2006/relationships/tags" Target="../tags/tag306.xml"/><Relationship Id="rId4" Type="http://schemas.openxmlformats.org/officeDocument/2006/relationships/image" Target="../media/image101.png"/><Relationship Id="rId3" Type="http://schemas.openxmlformats.org/officeDocument/2006/relationships/tags" Target="../tags/tag305.xml"/><Relationship Id="rId2" Type="http://schemas.openxmlformats.org/officeDocument/2006/relationships/image" Target="../media/image106.png"/><Relationship Id="rId1" Type="http://schemas.openxmlformats.org/officeDocument/2006/relationships/image" Target="../media/image104.png"/></Relationships>
</file>

<file path=ppt/slides/_rels/slide105.xml.rels><?xml version="1.0" encoding="UTF-8" standalone="yes"?>
<Relationships xmlns="http://schemas.openxmlformats.org/package/2006/relationships"><Relationship Id="rId7" Type="http://schemas.openxmlformats.org/officeDocument/2006/relationships/notesSlide" Target="../notesSlides/notesSlide104.xml"/><Relationship Id="rId6" Type="http://schemas.openxmlformats.org/officeDocument/2006/relationships/slideLayout" Target="../slideLayouts/slideLayout87.xml"/><Relationship Id="rId5" Type="http://schemas.openxmlformats.org/officeDocument/2006/relationships/tags" Target="../tags/tag308.xml"/><Relationship Id="rId4" Type="http://schemas.openxmlformats.org/officeDocument/2006/relationships/image" Target="../media/image101.png"/><Relationship Id="rId3" Type="http://schemas.openxmlformats.org/officeDocument/2006/relationships/tags" Target="../tags/tag307.xml"/><Relationship Id="rId2" Type="http://schemas.openxmlformats.org/officeDocument/2006/relationships/image" Target="../media/image107.png"/><Relationship Id="rId1" Type="http://schemas.openxmlformats.org/officeDocument/2006/relationships/image" Target="../media/image104.png"/></Relationships>
</file>

<file path=ppt/slides/_rels/slide106.xml.rels><?xml version="1.0" encoding="UTF-8" standalone="yes"?>
<Relationships xmlns="http://schemas.openxmlformats.org/package/2006/relationships"><Relationship Id="rId6" Type="http://schemas.openxmlformats.org/officeDocument/2006/relationships/notesSlide" Target="../notesSlides/notesSlide105.xml"/><Relationship Id="rId5" Type="http://schemas.openxmlformats.org/officeDocument/2006/relationships/slideLayout" Target="../slideLayouts/slideLayout84.xml"/><Relationship Id="rId4" Type="http://schemas.openxmlformats.org/officeDocument/2006/relationships/tags" Target="../tags/tag310.xml"/><Relationship Id="rId3" Type="http://schemas.openxmlformats.org/officeDocument/2006/relationships/image" Target="../media/image109.png"/><Relationship Id="rId2" Type="http://schemas.openxmlformats.org/officeDocument/2006/relationships/tags" Target="../tags/tag309.xml"/><Relationship Id="rId1" Type="http://schemas.openxmlformats.org/officeDocument/2006/relationships/image" Target="../media/image108.png"/></Relationships>
</file>

<file path=ppt/slides/_rels/slide107.xml.rels><?xml version="1.0" encoding="UTF-8" standalone="yes"?>
<Relationships xmlns="http://schemas.openxmlformats.org/package/2006/relationships"><Relationship Id="rId8" Type="http://schemas.openxmlformats.org/officeDocument/2006/relationships/notesSlide" Target="../notesSlides/notesSlide106.xml"/><Relationship Id="rId7" Type="http://schemas.openxmlformats.org/officeDocument/2006/relationships/slideLayout" Target="../slideLayouts/slideLayout87.xml"/><Relationship Id="rId6" Type="http://schemas.openxmlformats.org/officeDocument/2006/relationships/tags" Target="../tags/tag313.xml"/><Relationship Id="rId5" Type="http://schemas.openxmlformats.org/officeDocument/2006/relationships/image" Target="../media/image109.png"/><Relationship Id="rId4" Type="http://schemas.openxmlformats.org/officeDocument/2006/relationships/image" Target="../media/image101.png"/><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image" Target="../media/image110.png"/></Relationships>
</file>

<file path=ppt/slides/_rels/slide108.xml.rels><?xml version="1.0" encoding="UTF-8" standalone="yes"?>
<Relationships xmlns="http://schemas.openxmlformats.org/package/2006/relationships"><Relationship Id="rId7" Type="http://schemas.openxmlformats.org/officeDocument/2006/relationships/notesSlide" Target="../notesSlides/notesSlide107.xml"/><Relationship Id="rId6" Type="http://schemas.openxmlformats.org/officeDocument/2006/relationships/slideLayout" Target="../slideLayouts/slideLayout87.xml"/><Relationship Id="rId5" Type="http://schemas.openxmlformats.org/officeDocument/2006/relationships/tags" Target="../tags/tag315.xml"/><Relationship Id="rId4" Type="http://schemas.openxmlformats.org/officeDocument/2006/relationships/image" Target="../media/image101.png"/><Relationship Id="rId3" Type="http://schemas.openxmlformats.org/officeDocument/2006/relationships/tags" Target="../tags/tag314.xml"/><Relationship Id="rId2" Type="http://schemas.openxmlformats.org/officeDocument/2006/relationships/image" Target="../media/image111.png"/><Relationship Id="rId1" Type="http://schemas.openxmlformats.org/officeDocument/2006/relationships/image" Target="../media/image109.png"/></Relationships>
</file>

<file path=ppt/slides/_rels/slide109.xml.rels><?xml version="1.0" encoding="UTF-8" standalone="yes"?>
<Relationships xmlns="http://schemas.openxmlformats.org/package/2006/relationships"><Relationship Id="rId7" Type="http://schemas.openxmlformats.org/officeDocument/2006/relationships/notesSlide" Target="../notesSlides/notesSlide108.xml"/><Relationship Id="rId6" Type="http://schemas.openxmlformats.org/officeDocument/2006/relationships/slideLayout" Target="../slideLayouts/slideLayout87.xml"/><Relationship Id="rId5" Type="http://schemas.openxmlformats.org/officeDocument/2006/relationships/tags" Target="../tags/tag317.xml"/><Relationship Id="rId4" Type="http://schemas.openxmlformats.org/officeDocument/2006/relationships/image" Target="../media/image101.png"/><Relationship Id="rId3" Type="http://schemas.openxmlformats.org/officeDocument/2006/relationships/tags" Target="../tags/tag316.xml"/><Relationship Id="rId2" Type="http://schemas.openxmlformats.org/officeDocument/2006/relationships/image" Target="../media/image109.png"/><Relationship Id="rId1" Type="http://schemas.openxmlformats.org/officeDocument/2006/relationships/image" Target="../media/image1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2.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110.xml.rels><?xml version="1.0" encoding="UTF-8" standalone="yes"?>
<Relationships xmlns="http://schemas.openxmlformats.org/package/2006/relationships"><Relationship Id="rId6" Type="http://schemas.openxmlformats.org/officeDocument/2006/relationships/notesSlide" Target="../notesSlides/notesSlide109.xml"/><Relationship Id="rId5" Type="http://schemas.openxmlformats.org/officeDocument/2006/relationships/slideLayout" Target="../slideLayouts/slideLayout87.xml"/><Relationship Id="rId4" Type="http://schemas.openxmlformats.org/officeDocument/2006/relationships/tags" Target="../tags/tag319.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tags" Target="../tags/tag318.xml"/></Relationships>
</file>

<file path=ppt/slides/_rels/slide111.xml.rels><?xml version="1.0" encoding="UTF-8" standalone="yes"?>
<Relationships xmlns="http://schemas.openxmlformats.org/package/2006/relationships"><Relationship Id="rId5" Type="http://schemas.openxmlformats.org/officeDocument/2006/relationships/notesSlide" Target="../notesSlides/notesSlide110.xml"/><Relationship Id="rId4" Type="http://schemas.openxmlformats.org/officeDocument/2006/relationships/slideLayout" Target="../slideLayouts/slideLayout90.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s>
</file>

<file path=ppt/slides/_rels/slide112.xml.rels><?xml version="1.0" encoding="UTF-8" standalone="yes"?>
<Relationships xmlns="http://schemas.openxmlformats.org/package/2006/relationships"><Relationship Id="rId6" Type="http://schemas.openxmlformats.org/officeDocument/2006/relationships/notesSlide" Target="../notesSlides/notesSlide111.xml"/><Relationship Id="rId5" Type="http://schemas.openxmlformats.org/officeDocument/2006/relationships/slideLayout" Target="../slideLayouts/slideLayout84.xml"/><Relationship Id="rId4" Type="http://schemas.openxmlformats.org/officeDocument/2006/relationships/tags" Target="../tags/tag324.xml"/><Relationship Id="rId3" Type="http://schemas.openxmlformats.org/officeDocument/2006/relationships/image" Target="../media/image113.png"/><Relationship Id="rId2" Type="http://schemas.openxmlformats.org/officeDocument/2006/relationships/tags" Target="../tags/tag323.xml"/><Relationship Id="rId1" Type="http://schemas.openxmlformats.org/officeDocument/2006/relationships/image" Target="../media/image115.png"/></Relationships>
</file>

<file path=ppt/slides/_rels/slide113.xml.rels><?xml version="1.0" encoding="UTF-8" standalone="yes"?>
<Relationships xmlns="http://schemas.openxmlformats.org/package/2006/relationships"><Relationship Id="rId7" Type="http://schemas.openxmlformats.org/officeDocument/2006/relationships/notesSlide" Target="../notesSlides/notesSlide112.xml"/><Relationship Id="rId6" Type="http://schemas.openxmlformats.org/officeDocument/2006/relationships/slideLayout" Target="../slideLayouts/slideLayout87.xml"/><Relationship Id="rId5" Type="http://schemas.openxmlformats.org/officeDocument/2006/relationships/tags" Target="../tags/tag327.xml"/><Relationship Id="rId4" Type="http://schemas.openxmlformats.org/officeDocument/2006/relationships/image" Target="../media/image113.png"/><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image" Target="../media/image110.png"/></Relationships>
</file>

<file path=ppt/slides/_rels/slide114.xml.rels><?xml version="1.0" encoding="UTF-8" standalone="yes"?>
<Relationships xmlns="http://schemas.openxmlformats.org/package/2006/relationships"><Relationship Id="rId6" Type="http://schemas.openxmlformats.org/officeDocument/2006/relationships/notesSlide" Target="../notesSlides/notesSlide113.xml"/><Relationship Id="rId5" Type="http://schemas.openxmlformats.org/officeDocument/2006/relationships/slideLayout" Target="../slideLayouts/slideLayout87.xml"/><Relationship Id="rId4" Type="http://schemas.openxmlformats.org/officeDocument/2006/relationships/tags" Target="../tags/tag329.xml"/><Relationship Id="rId3" Type="http://schemas.openxmlformats.org/officeDocument/2006/relationships/image" Target="../media/image113.png"/><Relationship Id="rId2" Type="http://schemas.openxmlformats.org/officeDocument/2006/relationships/tags" Target="../tags/tag328.xml"/><Relationship Id="rId1" Type="http://schemas.openxmlformats.org/officeDocument/2006/relationships/image" Target="../media/image116.png"/></Relationships>
</file>

<file path=ppt/slides/_rels/slide115.xml.rels><?xml version="1.0" encoding="UTF-8" standalone="yes"?>
<Relationships xmlns="http://schemas.openxmlformats.org/package/2006/relationships"><Relationship Id="rId6" Type="http://schemas.openxmlformats.org/officeDocument/2006/relationships/notesSlide" Target="../notesSlides/notesSlide114.xml"/><Relationship Id="rId5" Type="http://schemas.openxmlformats.org/officeDocument/2006/relationships/slideLayout" Target="../slideLayouts/slideLayout84.xml"/><Relationship Id="rId4" Type="http://schemas.openxmlformats.org/officeDocument/2006/relationships/tags" Target="../tags/tag331.xml"/><Relationship Id="rId3" Type="http://schemas.openxmlformats.org/officeDocument/2006/relationships/image" Target="../media/image118.png"/><Relationship Id="rId2" Type="http://schemas.openxmlformats.org/officeDocument/2006/relationships/tags" Target="../tags/tag330.xml"/><Relationship Id="rId1" Type="http://schemas.openxmlformats.org/officeDocument/2006/relationships/image" Target="../media/image117.png"/></Relationships>
</file>

<file path=ppt/slides/_rels/slide116.xml.rels><?xml version="1.0" encoding="UTF-8" standalone="yes"?>
<Relationships xmlns="http://schemas.openxmlformats.org/package/2006/relationships"><Relationship Id="rId8" Type="http://schemas.openxmlformats.org/officeDocument/2006/relationships/notesSlide" Target="../notesSlides/notesSlide115.xml"/><Relationship Id="rId7" Type="http://schemas.openxmlformats.org/officeDocument/2006/relationships/slideLayout" Target="../slideLayouts/slideLayout87.xml"/><Relationship Id="rId6" Type="http://schemas.openxmlformats.org/officeDocument/2006/relationships/tags" Target="../tags/tag334.xml"/><Relationship Id="rId5" Type="http://schemas.openxmlformats.org/officeDocument/2006/relationships/image" Target="../media/image119.png"/><Relationship Id="rId4" Type="http://schemas.openxmlformats.org/officeDocument/2006/relationships/image" Target="../media/image113.png"/><Relationship Id="rId3" Type="http://schemas.openxmlformats.org/officeDocument/2006/relationships/image" Target="../media/image118.png"/><Relationship Id="rId2" Type="http://schemas.openxmlformats.org/officeDocument/2006/relationships/tags" Target="../tags/tag333.xml"/><Relationship Id="rId1" Type="http://schemas.openxmlformats.org/officeDocument/2006/relationships/tags" Target="../tags/tag332.xml"/></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16.xml"/><Relationship Id="rId7" Type="http://schemas.openxmlformats.org/officeDocument/2006/relationships/slideLayout" Target="../slideLayouts/slideLayout87.xml"/><Relationship Id="rId6" Type="http://schemas.openxmlformats.org/officeDocument/2006/relationships/tags" Target="../tags/tag336.xml"/><Relationship Id="rId5" Type="http://schemas.openxmlformats.org/officeDocument/2006/relationships/image" Target="../media/image121.png"/><Relationship Id="rId4" Type="http://schemas.openxmlformats.org/officeDocument/2006/relationships/image" Target="../media/image118.png"/><Relationship Id="rId3" Type="http://schemas.openxmlformats.org/officeDocument/2006/relationships/image" Target="../media/image113.png"/><Relationship Id="rId2" Type="http://schemas.openxmlformats.org/officeDocument/2006/relationships/tags" Target="../tags/tag335.xml"/><Relationship Id="rId1" Type="http://schemas.openxmlformats.org/officeDocument/2006/relationships/image" Target="../media/image120.png"/></Relationships>
</file>

<file path=ppt/slides/_rels/slide118.xml.rels><?xml version="1.0" encoding="UTF-8" standalone="yes"?>
<Relationships xmlns="http://schemas.openxmlformats.org/package/2006/relationships"><Relationship Id="rId5" Type="http://schemas.openxmlformats.org/officeDocument/2006/relationships/notesSlide" Target="../notesSlides/notesSlide117.xml"/><Relationship Id="rId4" Type="http://schemas.openxmlformats.org/officeDocument/2006/relationships/slideLayout" Target="../slideLayouts/slideLayout84.xml"/><Relationship Id="rId3" Type="http://schemas.openxmlformats.org/officeDocument/2006/relationships/tags" Target="../tags/tag338.xml"/><Relationship Id="rId2" Type="http://schemas.openxmlformats.org/officeDocument/2006/relationships/image" Target="../media/image122.png"/><Relationship Id="rId1" Type="http://schemas.openxmlformats.org/officeDocument/2006/relationships/tags" Target="../tags/tag337.xml"/></Relationships>
</file>

<file path=ppt/slides/_rels/slide119.xml.rels><?xml version="1.0" encoding="UTF-8" standalone="yes"?>
<Relationships xmlns="http://schemas.openxmlformats.org/package/2006/relationships"><Relationship Id="rId8" Type="http://schemas.openxmlformats.org/officeDocument/2006/relationships/notesSlide" Target="../notesSlides/notesSlide118.xml"/><Relationship Id="rId7" Type="http://schemas.openxmlformats.org/officeDocument/2006/relationships/slideLayout" Target="../slideLayouts/slideLayout87.xml"/><Relationship Id="rId6" Type="http://schemas.openxmlformats.org/officeDocument/2006/relationships/tags" Target="../tags/tag341.xml"/><Relationship Id="rId5" Type="http://schemas.openxmlformats.org/officeDocument/2006/relationships/image" Target="../media/image113.png"/><Relationship Id="rId4" Type="http://schemas.openxmlformats.org/officeDocument/2006/relationships/image" Target="../media/image122.png"/><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image" Target="../media/image123.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87.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6.png"/><Relationship Id="rId1" Type="http://schemas.openxmlformats.org/officeDocument/2006/relationships/image" Target="../media/image9.png"/></Relationships>
</file>

<file path=ppt/slides/_rels/slide120.xml.rels><?xml version="1.0" encoding="UTF-8" standalone="yes"?>
<Relationships xmlns="http://schemas.openxmlformats.org/package/2006/relationships"><Relationship Id="rId7" Type="http://schemas.openxmlformats.org/officeDocument/2006/relationships/notesSlide" Target="../notesSlides/notesSlide119.xml"/><Relationship Id="rId6" Type="http://schemas.openxmlformats.org/officeDocument/2006/relationships/slideLayout" Target="../slideLayouts/slideLayout87.xml"/><Relationship Id="rId5" Type="http://schemas.openxmlformats.org/officeDocument/2006/relationships/tags" Target="../tags/tag343.xml"/><Relationship Id="rId4" Type="http://schemas.openxmlformats.org/officeDocument/2006/relationships/image" Target="../media/image122.png"/><Relationship Id="rId3" Type="http://schemas.openxmlformats.org/officeDocument/2006/relationships/image" Target="../media/image113.png"/><Relationship Id="rId2" Type="http://schemas.openxmlformats.org/officeDocument/2006/relationships/tags" Target="../tags/tag342.xml"/><Relationship Id="rId1" Type="http://schemas.openxmlformats.org/officeDocument/2006/relationships/image" Target="../media/image124.png"/></Relationships>
</file>

<file path=ppt/slides/_rels/slide121.xml.rels><?xml version="1.0" encoding="UTF-8" standalone="yes"?>
<Relationships xmlns="http://schemas.openxmlformats.org/package/2006/relationships"><Relationship Id="rId6" Type="http://schemas.openxmlformats.org/officeDocument/2006/relationships/notesSlide" Target="../notesSlides/notesSlide120.xml"/><Relationship Id="rId5" Type="http://schemas.openxmlformats.org/officeDocument/2006/relationships/slideLayout" Target="../slideLayouts/slideLayout87.xml"/><Relationship Id="rId4" Type="http://schemas.openxmlformats.org/officeDocument/2006/relationships/tags" Target="../tags/tag345.xml"/><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tags" Target="../tags/tag344.xml"/></Relationships>
</file>

<file path=ppt/slides/_rels/slide122.xml.rels><?xml version="1.0" encoding="UTF-8" standalone="yes"?>
<Relationships xmlns="http://schemas.openxmlformats.org/package/2006/relationships"><Relationship Id="rId5" Type="http://schemas.openxmlformats.org/officeDocument/2006/relationships/notesSlide" Target="../notesSlides/notesSlide121.xml"/><Relationship Id="rId4" Type="http://schemas.openxmlformats.org/officeDocument/2006/relationships/slideLayout" Target="../slideLayouts/slideLayout90.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s>
</file>

<file path=ppt/slides/_rels/slide123.xml.rels><?xml version="1.0" encoding="UTF-8" standalone="yes"?>
<Relationships xmlns="http://schemas.openxmlformats.org/package/2006/relationships"><Relationship Id="rId6" Type="http://schemas.openxmlformats.org/officeDocument/2006/relationships/notesSlide" Target="../notesSlides/notesSlide122.xml"/><Relationship Id="rId5" Type="http://schemas.openxmlformats.org/officeDocument/2006/relationships/slideLayout" Target="../slideLayouts/slideLayout84.xml"/><Relationship Id="rId4" Type="http://schemas.openxmlformats.org/officeDocument/2006/relationships/tags" Target="../tags/tag350.xml"/><Relationship Id="rId3" Type="http://schemas.openxmlformats.org/officeDocument/2006/relationships/image" Target="../media/image125.png"/><Relationship Id="rId2" Type="http://schemas.openxmlformats.org/officeDocument/2006/relationships/tags" Target="../tags/tag349.xml"/><Relationship Id="rId1" Type="http://schemas.openxmlformats.org/officeDocument/2006/relationships/image" Target="../media/image127.png"/></Relationships>
</file>

<file path=ppt/slides/_rels/slide124.xml.rels><?xml version="1.0" encoding="UTF-8" standalone="yes"?>
<Relationships xmlns="http://schemas.openxmlformats.org/package/2006/relationships"><Relationship Id="rId7" Type="http://schemas.openxmlformats.org/officeDocument/2006/relationships/notesSlide" Target="../notesSlides/notesSlide123.xml"/><Relationship Id="rId6" Type="http://schemas.openxmlformats.org/officeDocument/2006/relationships/slideLayout" Target="../slideLayouts/slideLayout87.xml"/><Relationship Id="rId5" Type="http://schemas.openxmlformats.org/officeDocument/2006/relationships/tags" Target="../tags/tag353.xml"/><Relationship Id="rId4" Type="http://schemas.openxmlformats.org/officeDocument/2006/relationships/image" Target="../media/image125.png"/><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image" Target="../media/image128.png"/></Relationships>
</file>

<file path=ppt/slides/_rels/slide125.xml.rels><?xml version="1.0" encoding="UTF-8" standalone="yes"?>
<Relationships xmlns="http://schemas.openxmlformats.org/package/2006/relationships"><Relationship Id="rId6" Type="http://schemas.openxmlformats.org/officeDocument/2006/relationships/notesSlide" Target="../notesSlides/notesSlide124.xml"/><Relationship Id="rId5" Type="http://schemas.openxmlformats.org/officeDocument/2006/relationships/slideLayout" Target="../slideLayouts/slideLayout87.xml"/><Relationship Id="rId4" Type="http://schemas.openxmlformats.org/officeDocument/2006/relationships/tags" Target="../tags/tag355.xml"/><Relationship Id="rId3" Type="http://schemas.openxmlformats.org/officeDocument/2006/relationships/image" Target="../media/image125.png"/><Relationship Id="rId2" Type="http://schemas.openxmlformats.org/officeDocument/2006/relationships/tags" Target="../tags/tag354.xml"/><Relationship Id="rId1" Type="http://schemas.openxmlformats.org/officeDocument/2006/relationships/image" Target="../media/image129.png"/></Relationships>
</file>

<file path=ppt/slides/_rels/slide126.xml.rels><?xml version="1.0" encoding="UTF-8" standalone="yes"?>
<Relationships xmlns="http://schemas.openxmlformats.org/package/2006/relationships"><Relationship Id="rId6" Type="http://schemas.openxmlformats.org/officeDocument/2006/relationships/notesSlide" Target="../notesSlides/notesSlide125.xml"/><Relationship Id="rId5" Type="http://schemas.openxmlformats.org/officeDocument/2006/relationships/slideLayout" Target="../slideLayouts/slideLayout84.xml"/><Relationship Id="rId4" Type="http://schemas.openxmlformats.org/officeDocument/2006/relationships/tags" Target="../tags/tag357.xml"/><Relationship Id="rId3" Type="http://schemas.openxmlformats.org/officeDocument/2006/relationships/image" Target="../media/image131.png"/><Relationship Id="rId2" Type="http://schemas.openxmlformats.org/officeDocument/2006/relationships/tags" Target="../tags/tag356.xml"/><Relationship Id="rId1" Type="http://schemas.openxmlformats.org/officeDocument/2006/relationships/image" Target="../media/image130.png"/></Relationships>
</file>

<file path=ppt/slides/_rels/slide127.xml.rels><?xml version="1.0" encoding="UTF-8" standalone="yes"?>
<Relationships xmlns="http://schemas.openxmlformats.org/package/2006/relationships"><Relationship Id="rId8" Type="http://schemas.openxmlformats.org/officeDocument/2006/relationships/notesSlide" Target="../notesSlides/notesSlide126.xml"/><Relationship Id="rId7" Type="http://schemas.openxmlformats.org/officeDocument/2006/relationships/slideLayout" Target="../slideLayouts/slideLayout87.xml"/><Relationship Id="rId6" Type="http://schemas.openxmlformats.org/officeDocument/2006/relationships/tags" Target="../tags/tag360.xml"/><Relationship Id="rId5" Type="http://schemas.openxmlformats.org/officeDocument/2006/relationships/image" Target="../media/image125.png"/><Relationship Id="rId4" Type="http://schemas.openxmlformats.org/officeDocument/2006/relationships/image" Target="../media/image131.png"/><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image" Target="../media/image132.png"/></Relationships>
</file>

<file path=ppt/slides/_rels/slide128.xml.rels><?xml version="1.0" encoding="UTF-8" standalone="yes"?>
<Relationships xmlns="http://schemas.openxmlformats.org/package/2006/relationships"><Relationship Id="rId7" Type="http://schemas.openxmlformats.org/officeDocument/2006/relationships/notesSlide" Target="../notesSlides/notesSlide127.xml"/><Relationship Id="rId6" Type="http://schemas.openxmlformats.org/officeDocument/2006/relationships/slideLayout" Target="../slideLayouts/slideLayout87.xml"/><Relationship Id="rId5" Type="http://schemas.openxmlformats.org/officeDocument/2006/relationships/tags" Target="../tags/tag362.xml"/><Relationship Id="rId4" Type="http://schemas.openxmlformats.org/officeDocument/2006/relationships/image" Target="../media/image131.png"/><Relationship Id="rId3" Type="http://schemas.openxmlformats.org/officeDocument/2006/relationships/image" Target="../media/image125.png"/><Relationship Id="rId2" Type="http://schemas.openxmlformats.org/officeDocument/2006/relationships/tags" Target="../tags/tag361.xml"/><Relationship Id="rId1" Type="http://schemas.openxmlformats.org/officeDocument/2006/relationships/image" Target="../media/image133.png"/></Relationships>
</file>

<file path=ppt/slides/_rels/slide129.xml.rels><?xml version="1.0" encoding="UTF-8" standalone="yes"?>
<Relationships xmlns="http://schemas.openxmlformats.org/package/2006/relationships"><Relationship Id="rId5" Type="http://schemas.openxmlformats.org/officeDocument/2006/relationships/notesSlide" Target="../notesSlides/notesSlide128.xml"/><Relationship Id="rId4" Type="http://schemas.openxmlformats.org/officeDocument/2006/relationships/slideLayout" Target="../slideLayouts/slideLayout84.xml"/><Relationship Id="rId3" Type="http://schemas.openxmlformats.org/officeDocument/2006/relationships/tags" Target="../tags/tag364.xml"/><Relationship Id="rId2" Type="http://schemas.openxmlformats.org/officeDocument/2006/relationships/image" Target="../media/image134.png"/><Relationship Id="rId1" Type="http://schemas.openxmlformats.org/officeDocument/2006/relationships/tags" Target="../tags/tag363.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87.xml"/><Relationship Id="rId5" Type="http://schemas.openxmlformats.org/officeDocument/2006/relationships/tags" Target="../tags/tag104.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103.xml"/><Relationship Id="rId1" Type="http://schemas.openxmlformats.org/officeDocument/2006/relationships/image" Target="../media/image6.png"/></Relationships>
</file>

<file path=ppt/slides/_rels/slide130.xml.rels><?xml version="1.0" encoding="UTF-8" standalone="yes"?>
<Relationships xmlns="http://schemas.openxmlformats.org/package/2006/relationships"><Relationship Id="rId8" Type="http://schemas.openxmlformats.org/officeDocument/2006/relationships/notesSlide" Target="../notesSlides/notesSlide129.xml"/><Relationship Id="rId7" Type="http://schemas.openxmlformats.org/officeDocument/2006/relationships/slideLayout" Target="../slideLayouts/slideLayout87.xml"/><Relationship Id="rId6" Type="http://schemas.openxmlformats.org/officeDocument/2006/relationships/tags" Target="../tags/tag367.xml"/><Relationship Id="rId5" Type="http://schemas.openxmlformats.org/officeDocument/2006/relationships/image" Target="../media/image125.png"/><Relationship Id="rId4" Type="http://schemas.openxmlformats.org/officeDocument/2006/relationships/image" Target="../media/image134.png"/><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image" Target="../media/image135.png"/></Relationships>
</file>

<file path=ppt/slides/_rels/slide131.xml.rels><?xml version="1.0" encoding="UTF-8" standalone="yes"?>
<Relationships xmlns="http://schemas.openxmlformats.org/package/2006/relationships"><Relationship Id="rId7" Type="http://schemas.openxmlformats.org/officeDocument/2006/relationships/notesSlide" Target="../notesSlides/notesSlide130.xml"/><Relationship Id="rId6" Type="http://schemas.openxmlformats.org/officeDocument/2006/relationships/slideLayout" Target="../slideLayouts/slideLayout87.xml"/><Relationship Id="rId5" Type="http://schemas.openxmlformats.org/officeDocument/2006/relationships/tags" Target="../tags/tag369.xml"/><Relationship Id="rId4" Type="http://schemas.openxmlformats.org/officeDocument/2006/relationships/image" Target="../media/image134.png"/><Relationship Id="rId3" Type="http://schemas.openxmlformats.org/officeDocument/2006/relationships/image" Target="../media/image125.png"/><Relationship Id="rId2" Type="http://schemas.openxmlformats.org/officeDocument/2006/relationships/tags" Target="../tags/tag368.xml"/><Relationship Id="rId1" Type="http://schemas.openxmlformats.org/officeDocument/2006/relationships/image" Target="../media/image136.png"/></Relationships>
</file>

<file path=ppt/slides/_rels/slide132.xml.rels><?xml version="1.0" encoding="UTF-8" standalone="yes"?>
<Relationships xmlns="http://schemas.openxmlformats.org/package/2006/relationships"><Relationship Id="rId5" Type="http://schemas.openxmlformats.org/officeDocument/2006/relationships/notesSlide" Target="../notesSlides/notesSlide131.xml"/><Relationship Id="rId4" Type="http://schemas.openxmlformats.org/officeDocument/2006/relationships/slideLayout" Target="../slideLayouts/slideLayout32.xml"/><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s>
</file>

<file path=ppt/slides/_rels/slide133.xml.rels><?xml version="1.0" encoding="UTF-8" standalone="yes"?>
<Relationships xmlns="http://schemas.openxmlformats.org/package/2006/relationships"><Relationship Id="rId6" Type="http://schemas.openxmlformats.org/officeDocument/2006/relationships/notesSlide" Target="../notesSlides/notesSlide132.xml"/><Relationship Id="rId5" Type="http://schemas.openxmlformats.org/officeDocument/2006/relationships/slideLayout" Target="../slideLayouts/slideLayout96.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82.xml"/><Relationship Id="rId3" Type="http://schemas.openxmlformats.org/officeDocument/2006/relationships/tags" Target="../tags/tag106.xml"/><Relationship Id="rId2" Type="http://schemas.openxmlformats.org/officeDocument/2006/relationships/image" Target="../media/image11.png"/><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84.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87.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6.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87.xml"/><Relationship Id="rId5" Type="http://schemas.openxmlformats.org/officeDocument/2006/relationships/tags" Target="../tags/tag114.xml"/><Relationship Id="rId4" Type="http://schemas.openxmlformats.org/officeDocument/2006/relationships/image" Target="../media/image11.png"/><Relationship Id="rId3" Type="http://schemas.openxmlformats.org/officeDocument/2006/relationships/tags" Target="../tags/tag113.xml"/><Relationship Id="rId2" Type="http://schemas.openxmlformats.org/officeDocument/2006/relationships/image" Target="../media/image6.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82.xml"/><Relationship Id="rId3" Type="http://schemas.openxmlformats.org/officeDocument/2006/relationships/tags" Target="../tags/tag116.xml"/><Relationship Id="rId2" Type="http://schemas.openxmlformats.org/officeDocument/2006/relationships/image" Target="../media/image13.png"/><Relationship Id="rId1" Type="http://schemas.openxmlformats.org/officeDocument/2006/relationships/tags" Target="../tags/tag11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82.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87.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6.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87.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87.xml"/><Relationship Id="rId4" Type="http://schemas.openxmlformats.org/officeDocument/2006/relationships/tags" Target="../tags/tag127.xml"/><Relationship Id="rId3" Type="http://schemas.openxmlformats.org/officeDocument/2006/relationships/image" Target="../media/image15.png"/><Relationship Id="rId2" Type="http://schemas.openxmlformats.org/officeDocument/2006/relationships/tags" Target="../tags/tag126.xml"/><Relationship Id="rId1" Type="http://schemas.openxmlformats.org/officeDocument/2006/relationships/tags" Target="../tags/tag125.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90.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2.xml"/><Relationship Id="rId2" Type="http://schemas.openxmlformats.org/officeDocument/2006/relationships/tags" Target="../tags/tag131.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87.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87.xml"/><Relationship Id="rId5" Type="http://schemas.openxmlformats.org/officeDocument/2006/relationships/tags" Target="../tags/tag136.xml"/><Relationship Id="rId4" Type="http://schemas.openxmlformats.org/officeDocument/2006/relationships/image" Target="../media/image17.png"/><Relationship Id="rId3" Type="http://schemas.openxmlformats.org/officeDocument/2006/relationships/tags" Target="../tags/tag135.xml"/><Relationship Id="rId2" Type="http://schemas.openxmlformats.org/officeDocument/2006/relationships/image" Target="../media/image16.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82.xml"/><Relationship Id="rId2" Type="http://schemas.openxmlformats.org/officeDocument/2006/relationships/tags" Target="../tags/tag137.xml"/><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87.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15.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87.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2.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82.xml"/><Relationship Id="rId2" Type="http://schemas.openxmlformats.org/officeDocument/2006/relationships/tags" Target="../tags/tag143.xml"/><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8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15.png"/><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87.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84.xml"/><Relationship Id="rId3" Type="http://schemas.openxmlformats.org/officeDocument/2006/relationships/tags" Target="../tags/tag149.xml"/><Relationship Id="rId2" Type="http://schemas.openxmlformats.org/officeDocument/2006/relationships/image" Target="../media/image23.png"/><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87.xml"/><Relationship Id="rId6" Type="http://schemas.openxmlformats.org/officeDocument/2006/relationships/tags" Target="../tags/tag152.xml"/><Relationship Id="rId5" Type="http://schemas.openxmlformats.org/officeDocument/2006/relationships/image" Target="../media/image24.png"/><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15.png"/><Relationship Id="rId1" Type="http://schemas.openxmlformats.org/officeDocument/2006/relationships/image" Target="../media/image22.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87.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image" Target="../media/image22.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84.xml"/><Relationship Id="rId3" Type="http://schemas.openxmlformats.org/officeDocument/2006/relationships/tags" Target="../tags/tag155.xml"/><Relationship Id="rId2" Type="http://schemas.openxmlformats.org/officeDocument/2006/relationships/image" Target="../media/image27.png"/><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87.xml"/><Relationship Id="rId6" Type="http://schemas.openxmlformats.org/officeDocument/2006/relationships/tags" Target="../tags/tag158.xml"/><Relationship Id="rId5" Type="http://schemas.openxmlformats.org/officeDocument/2006/relationships/image" Target="../media/image28.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5.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87.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image" Target="../media/image26.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87.xml"/><Relationship Id="rId4" Type="http://schemas.openxmlformats.org/officeDocument/2006/relationships/tags" Target="../tags/tag162.xml"/><Relationship Id="rId3" Type="http://schemas.openxmlformats.org/officeDocument/2006/relationships/image" Target="../media/image31.png"/><Relationship Id="rId2" Type="http://schemas.openxmlformats.org/officeDocument/2006/relationships/tags" Target="../tags/tag161.xml"/><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4" Type="http://schemas.openxmlformats.org/officeDocument/2006/relationships/notesSlide" Target="../notesSlides/notesSlide3.xml"/><Relationship Id="rId23" Type="http://schemas.openxmlformats.org/officeDocument/2006/relationships/slideLayout" Target="../slideLayouts/slideLayout47.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tags" Target="../tags/tag61.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0.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90.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84.xml"/><Relationship Id="rId3" Type="http://schemas.openxmlformats.org/officeDocument/2006/relationships/tags" Target="../tags/tag166.xml"/><Relationship Id="rId2" Type="http://schemas.openxmlformats.org/officeDocument/2006/relationships/image" Target="../media/image33.png"/><Relationship Id="rId1" Type="http://schemas.openxmlformats.org/officeDocument/2006/relationships/image" Target="../media/image32.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87.xml"/><Relationship Id="rId5" Type="http://schemas.openxmlformats.org/officeDocument/2006/relationships/tags" Target="../tags/tag169.xml"/><Relationship Id="rId4" Type="http://schemas.openxmlformats.org/officeDocument/2006/relationships/image" Target="../media/image34.png"/><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87.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35.png"/><Relationship Id="rId1" Type="http://schemas.openxmlformats.org/officeDocument/2006/relationships/image" Target="../media/image32.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87.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36.png"/><Relationship Id="rId1" Type="http://schemas.openxmlformats.org/officeDocument/2006/relationships/image" Target="../media/image32.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87.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37.png"/><Relationship Id="rId1" Type="http://schemas.openxmlformats.org/officeDocument/2006/relationships/image" Target="../media/image32.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87.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image" Target="../media/image38.png"/><Relationship Id="rId1" Type="http://schemas.openxmlformats.org/officeDocument/2006/relationships/image" Target="../media/image32.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87.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39.png"/><Relationship Id="rId1" Type="http://schemas.openxmlformats.org/officeDocument/2006/relationships/image" Target="../media/image32.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87.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image" Target="../media/image40.png"/><Relationship Id="rId1" Type="http://schemas.openxmlformats.org/officeDocument/2006/relationships/image" Target="../media/image32.png"/></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87.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41.png"/><Relationship Id="rId1" Type="http://schemas.openxmlformats.org/officeDocument/2006/relationships/image" Target="../media/image3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84.xml"/><Relationship Id="rId3" Type="http://schemas.openxmlformats.org/officeDocument/2006/relationships/image" Target="../media/image6.png"/><Relationship Id="rId2" Type="http://schemas.openxmlformats.org/officeDocument/2006/relationships/tags" Target="../tags/tag83.xml"/><Relationship Id="rId1" Type="http://schemas.openxmlformats.org/officeDocument/2006/relationships/tags" Target="../tags/tag82.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84.xml"/><Relationship Id="rId3" Type="http://schemas.openxmlformats.org/officeDocument/2006/relationships/tags" Target="../tags/tag184.xml"/><Relationship Id="rId2" Type="http://schemas.openxmlformats.org/officeDocument/2006/relationships/image" Target="../media/image43.png"/><Relationship Id="rId1" Type="http://schemas.openxmlformats.org/officeDocument/2006/relationships/image" Target="../media/image42.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44.png"/><Relationship Id="rId1" Type="http://schemas.openxmlformats.org/officeDocument/2006/relationships/image" Target="../media/image32.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84.xml"/><Relationship Id="rId3" Type="http://schemas.openxmlformats.org/officeDocument/2006/relationships/tags" Target="../tags/tag187.xml"/><Relationship Id="rId2" Type="http://schemas.openxmlformats.org/officeDocument/2006/relationships/image" Target="../media/image46.png"/><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87.xml"/><Relationship Id="rId5" Type="http://schemas.openxmlformats.org/officeDocument/2006/relationships/tags" Target="../tags/tag189.xml"/><Relationship Id="rId4" Type="http://schemas.openxmlformats.org/officeDocument/2006/relationships/image" Target="../media/image48.png"/><Relationship Id="rId3" Type="http://schemas.openxmlformats.org/officeDocument/2006/relationships/tags" Target="../tags/tag188.xml"/><Relationship Id="rId2" Type="http://schemas.openxmlformats.org/officeDocument/2006/relationships/image" Target="../media/image45.png"/><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90.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84.xml"/><Relationship Id="rId3" Type="http://schemas.openxmlformats.org/officeDocument/2006/relationships/tags" Target="../tags/tag193.xml"/><Relationship Id="rId2" Type="http://schemas.openxmlformats.org/officeDocument/2006/relationships/image" Target="../media/image50.png"/><Relationship Id="rId1" Type="http://schemas.openxmlformats.org/officeDocument/2006/relationships/image" Target="../media/image49.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55.xml"/><Relationship Id="rId6" Type="http://schemas.openxmlformats.org/officeDocument/2006/relationships/slideLayout" Target="../slideLayouts/slideLayout87.xml"/><Relationship Id="rId5" Type="http://schemas.openxmlformats.org/officeDocument/2006/relationships/tags" Target="../tags/tag196.xml"/><Relationship Id="rId4" Type="http://schemas.openxmlformats.org/officeDocument/2006/relationships/image" Target="../media/image51.png"/><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image" Target="../media/image49.pn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87.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image" Target="../media/image49.png"/><Relationship Id="rId1" Type="http://schemas.openxmlformats.org/officeDocument/2006/relationships/image" Target="../media/image52.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84.xml"/><Relationship Id="rId3" Type="http://schemas.openxmlformats.org/officeDocument/2006/relationships/tags" Target="../tags/tag199.xml"/><Relationship Id="rId2" Type="http://schemas.openxmlformats.org/officeDocument/2006/relationships/image" Target="../media/image54.png"/><Relationship Id="rId1" Type="http://schemas.openxmlformats.org/officeDocument/2006/relationships/image" Target="../media/image53.png"/></Relationships>
</file>

<file path=ppt/slides/_rels/slide59.xml.rels><?xml version="1.0" encoding="UTF-8" standalone="yes"?>
<Relationships xmlns="http://schemas.openxmlformats.org/package/2006/relationships"><Relationship Id="rId7" Type="http://schemas.openxmlformats.org/officeDocument/2006/relationships/notesSlide" Target="../notesSlides/notesSlide58.xml"/><Relationship Id="rId6" Type="http://schemas.openxmlformats.org/officeDocument/2006/relationships/slideLayout" Target="../slideLayouts/slideLayout87.xml"/><Relationship Id="rId5" Type="http://schemas.openxmlformats.org/officeDocument/2006/relationships/tags" Target="../tags/tag202.xml"/><Relationship Id="rId4" Type="http://schemas.openxmlformats.org/officeDocument/2006/relationships/image" Target="../media/image55.png"/><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image" Target="../media/image5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0.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59.xml"/><Relationship Id="rId5" Type="http://schemas.openxmlformats.org/officeDocument/2006/relationships/slideLayout" Target="../slideLayouts/slideLayout87.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image" Target="../media/image53.png"/><Relationship Id="rId1" Type="http://schemas.openxmlformats.org/officeDocument/2006/relationships/image" Target="../media/image56.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84.xml"/><Relationship Id="rId3" Type="http://schemas.openxmlformats.org/officeDocument/2006/relationships/tags" Target="../tags/tag205.xml"/><Relationship Id="rId2" Type="http://schemas.openxmlformats.org/officeDocument/2006/relationships/image" Target="../media/image58.png"/><Relationship Id="rId1" Type="http://schemas.openxmlformats.org/officeDocument/2006/relationships/image" Target="../media/image57.png"/></Relationships>
</file>

<file path=ppt/slides/_rels/slide62.xml.rels><?xml version="1.0" encoding="UTF-8" standalone="yes"?>
<Relationships xmlns="http://schemas.openxmlformats.org/package/2006/relationships"><Relationship Id="rId7" Type="http://schemas.openxmlformats.org/officeDocument/2006/relationships/notesSlide" Target="../notesSlides/notesSlide61.xml"/><Relationship Id="rId6" Type="http://schemas.openxmlformats.org/officeDocument/2006/relationships/slideLayout" Target="../slideLayouts/slideLayout87.xml"/><Relationship Id="rId5" Type="http://schemas.openxmlformats.org/officeDocument/2006/relationships/tags" Target="../tags/tag208.xml"/><Relationship Id="rId4" Type="http://schemas.openxmlformats.org/officeDocument/2006/relationships/image" Target="../media/image59.png"/><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image" Target="../media/image57.png"/></Relationships>
</file>

<file path=ppt/slides/_rels/slide63.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87.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57.png"/><Relationship Id="rId1" Type="http://schemas.openxmlformats.org/officeDocument/2006/relationships/image" Target="../media/image60.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87.xml"/><Relationship Id="rId4" Type="http://schemas.openxmlformats.org/officeDocument/2006/relationships/tags" Target="../tags/tag21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tags" Target="../tags/tag211.xml"/></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90.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84.xml"/><Relationship Id="rId4" Type="http://schemas.openxmlformats.org/officeDocument/2006/relationships/tags" Target="../tags/tag217.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tags" Target="../tags/tag216.xml"/></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66.xml"/><Relationship Id="rId6" Type="http://schemas.openxmlformats.org/officeDocument/2006/relationships/slideLayout" Target="../slideLayouts/slideLayout87.xml"/><Relationship Id="rId5" Type="http://schemas.openxmlformats.org/officeDocument/2006/relationships/tags" Target="../tags/tag220.xml"/><Relationship Id="rId4" Type="http://schemas.openxmlformats.org/officeDocument/2006/relationships/image" Target="../media/image65.png"/><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image" Target="../media/image61.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87.xml"/><Relationship Id="rId4" Type="http://schemas.openxmlformats.org/officeDocument/2006/relationships/tags" Target="../tags/tag222.xml"/><Relationship Id="rId3" Type="http://schemas.openxmlformats.org/officeDocument/2006/relationships/image" Target="../media/image66.png"/><Relationship Id="rId2" Type="http://schemas.openxmlformats.org/officeDocument/2006/relationships/tags" Target="../tags/tag221.xml"/><Relationship Id="rId1" Type="http://schemas.openxmlformats.org/officeDocument/2006/relationships/image" Target="../media/image63.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87.xml"/><Relationship Id="rId4" Type="http://schemas.openxmlformats.org/officeDocument/2006/relationships/tags" Target="../tags/tag224.xml"/><Relationship Id="rId3" Type="http://schemas.openxmlformats.org/officeDocument/2006/relationships/image" Target="../media/image67.png"/><Relationship Id="rId2" Type="http://schemas.openxmlformats.org/officeDocument/2006/relationships/tags" Target="../tags/tag223.xml"/><Relationship Id="rId1" Type="http://schemas.openxmlformats.org/officeDocument/2006/relationships/image" Target="../media/image6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2.xml"/><Relationship Id="rId3" Type="http://schemas.openxmlformats.org/officeDocument/2006/relationships/tags" Target="../tags/tag89.xml"/><Relationship Id="rId2" Type="http://schemas.openxmlformats.org/officeDocument/2006/relationships/image" Target="../media/image7.png"/><Relationship Id="rId1" Type="http://schemas.openxmlformats.org/officeDocument/2006/relationships/tags" Target="../tags/tag88.xml"/></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69.xml"/><Relationship Id="rId5" Type="http://schemas.openxmlformats.org/officeDocument/2006/relationships/slideLayout" Target="../slideLayouts/slideLayout8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68.png"/><Relationship Id="rId1" Type="http://schemas.openxmlformats.org/officeDocument/2006/relationships/image" Target="../media/image63.png"/></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70.xml"/><Relationship Id="rId5" Type="http://schemas.openxmlformats.org/officeDocument/2006/relationships/slideLayout" Target="../slideLayouts/slideLayout84.xml"/><Relationship Id="rId4" Type="http://schemas.openxmlformats.org/officeDocument/2006/relationships/tags" Target="../tags/tag228.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tags" Target="../tags/tag227.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71.xml"/><Relationship Id="rId7" Type="http://schemas.openxmlformats.org/officeDocument/2006/relationships/slideLayout" Target="../slideLayouts/slideLayout87.xml"/><Relationship Id="rId6" Type="http://schemas.openxmlformats.org/officeDocument/2006/relationships/tags" Target="../tags/tag231.xml"/><Relationship Id="rId5" Type="http://schemas.openxmlformats.org/officeDocument/2006/relationships/image" Target="../media/image71.png"/><Relationship Id="rId4" Type="http://schemas.openxmlformats.org/officeDocument/2006/relationships/image" Target="../media/image69.png"/><Relationship Id="rId3" Type="http://schemas.openxmlformats.org/officeDocument/2006/relationships/image" Target="../media/image61.png"/><Relationship Id="rId2" Type="http://schemas.openxmlformats.org/officeDocument/2006/relationships/tags" Target="../tags/tag230.xml"/><Relationship Id="rId1" Type="http://schemas.openxmlformats.org/officeDocument/2006/relationships/tags" Target="../tags/tag229.xml"/></Relationships>
</file>

<file path=ppt/slides/_rels/slide73.xml.rels><?xml version="1.0" encoding="UTF-8" standalone="yes"?>
<Relationships xmlns="http://schemas.openxmlformats.org/package/2006/relationships"><Relationship Id="rId7" Type="http://schemas.openxmlformats.org/officeDocument/2006/relationships/notesSlide" Target="../notesSlides/notesSlide72.xml"/><Relationship Id="rId6" Type="http://schemas.openxmlformats.org/officeDocument/2006/relationships/slideLayout" Target="../slideLayouts/slideLayout87.xml"/><Relationship Id="rId5" Type="http://schemas.openxmlformats.org/officeDocument/2006/relationships/tags" Target="../tags/tag233.xml"/><Relationship Id="rId4" Type="http://schemas.openxmlformats.org/officeDocument/2006/relationships/image" Target="../media/image63.png"/><Relationship Id="rId3" Type="http://schemas.openxmlformats.org/officeDocument/2006/relationships/image" Target="../media/image72.png"/><Relationship Id="rId2" Type="http://schemas.openxmlformats.org/officeDocument/2006/relationships/tags" Target="../tags/tag232.xml"/><Relationship Id="rId1" Type="http://schemas.openxmlformats.org/officeDocument/2006/relationships/image" Target="../media/image69.png"/></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73.xml"/><Relationship Id="rId5" Type="http://schemas.openxmlformats.org/officeDocument/2006/relationships/slideLayout" Target="../slideLayouts/slideLayout87.xml"/><Relationship Id="rId4" Type="http://schemas.openxmlformats.org/officeDocument/2006/relationships/tags" Target="../tags/tag235.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tags" Target="../tags/tag234.xml"/></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4.xml"/><Relationship Id="rId4" Type="http://schemas.openxmlformats.org/officeDocument/2006/relationships/slideLayout" Target="../slideLayouts/slideLayout90.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75.xml"/><Relationship Id="rId5" Type="http://schemas.openxmlformats.org/officeDocument/2006/relationships/slideLayout" Target="../slideLayouts/slideLayout84.xml"/><Relationship Id="rId4" Type="http://schemas.openxmlformats.org/officeDocument/2006/relationships/tags" Target="../tags/tag240.xml"/><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tags" Target="../tags/tag239.xml"/></Relationships>
</file>

<file path=ppt/slides/_rels/slide77.xml.rels><?xml version="1.0" encoding="UTF-8" standalone="yes"?>
<Relationships xmlns="http://schemas.openxmlformats.org/package/2006/relationships"><Relationship Id="rId7" Type="http://schemas.openxmlformats.org/officeDocument/2006/relationships/notesSlide" Target="../notesSlides/notesSlide76.xml"/><Relationship Id="rId6" Type="http://schemas.openxmlformats.org/officeDocument/2006/relationships/slideLayout" Target="../slideLayouts/slideLayout87.xml"/><Relationship Id="rId5" Type="http://schemas.openxmlformats.org/officeDocument/2006/relationships/tags" Target="../tags/tag243.xml"/><Relationship Id="rId4" Type="http://schemas.openxmlformats.org/officeDocument/2006/relationships/image" Target="../media/image76.png"/><Relationship Id="rId3" Type="http://schemas.openxmlformats.org/officeDocument/2006/relationships/image" Target="../media/image73.png"/><Relationship Id="rId2" Type="http://schemas.openxmlformats.org/officeDocument/2006/relationships/tags" Target="../tags/tag242.xml"/><Relationship Id="rId1" Type="http://schemas.openxmlformats.org/officeDocument/2006/relationships/tags" Target="../tags/tag241.xml"/></Relationships>
</file>

<file path=ppt/slides/_rels/slide78.xml.rels><?xml version="1.0" encoding="UTF-8" standalone="yes"?>
<Relationships xmlns="http://schemas.openxmlformats.org/package/2006/relationships"><Relationship Id="rId6" Type="http://schemas.openxmlformats.org/officeDocument/2006/relationships/notesSlide" Target="../notesSlides/notesSlide77.xml"/><Relationship Id="rId5" Type="http://schemas.openxmlformats.org/officeDocument/2006/relationships/slideLayout" Target="../slideLayouts/slideLayout87.xml"/><Relationship Id="rId4" Type="http://schemas.openxmlformats.org/officeDocument/2006/relationships/tags" Target="../tags/tag245.xml"/><Relationship Id="rId3" Type="http://schemas.openxmlformats.org/officeDocument/2006/relationships/image" Target="../media/image77.png"/><Relationship Id="rId2" Type="http://schemas.openxmlformats.org/officeDocument/2006/relationships/tags" Target="../tags/tag244.xml"/><Relationship Id="rId1" Type="http://schemas.openxmlformats.org/officeDocument/2006/relationships/image" Target="../media/image73.png"/></Relationships>
</file>

<file path=ppt/slides/_rels/slide79.xml.rels><?xml version="1.0" encoding="UTF-8" standalone="yes"?>
<Relationships xmlns="http://schemas.openxmlformats.org/package/2006/relationships"><Relationship Id="rId6" Type="http://schemas.openxmlformats.org/officeDocument/2006/relationships/notesSlide" Target="../notesSlides/notesSlide78.xml"/><Relationship Id="rId5" Type="http://schemas.openxmlformats.org/officeDocument/2006/relationships/slideLayout" Target="../slideLayouts/slideLayout87.xml"/><Relationship Id="rId4" Type="http://schemas.openxmlformats.org/officeDocument/2006/relationships/tags" Target="../tags/tag247.xml"/><Relationship Id="rId3" Type="http://schemas.openxmlformats.org/officeDocument/2006/relationships/image" Target="../media/image78.png"/><Relationship Id="rId2" Type="http://schemas.openxmlformats.org/officeDocument/2006/relationships/tags" Target="../tags/tag246.xml"/><Relationship Id="rId1" Type="http://schemas.openxmlformats.org/officeDocument/2006/relationships/image" Target="../media/image7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67.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6.png"/><Relationship Id="rId1" Type="http://schemas.openxmlformats.org/officeDocument/2006/relationships/image" Target="../media/image7.png"/></Relationships>
</file>

<file path=ppt/slides/_rels/slide80.xml.rels><?xml version="1.0" encoding="UTF-8" standalone="yes"?>
<Relationships xmlns="http://schemas.openxmlformats.org/package/2006/relationships"><Relationship Id="rId7" Type="http://schemas.openxmlformats.org/officeDocument/2006/relationships/notesSlide" Target="../notesSlides/notesSlide79.xml"/><Relationship Id="rId6" Type="http://schemas.openxmlformats.org/officeDocument/2006/relationships/slideLayout" Target="../slideLayouts/slideLayout87.xml"/><Relationship Id="rId5" Type="http://schemas.openxmlformats.org/officeDocument/2006/relationships/tags" Target="../tags/tag250.xml"/><Relationship Id="rId4" Type="http://schemas.openxmlformats.org/officeDocument/2006/relationships/image" Target="../media/image79.png"/><Relationship Id="rId3" Type="http://schemas.openxmlformats.org/officeDocument/2006/relationships/image" Target="../media/image73.png"/><Relationship Id="rId2" Type="http://schemas.openxmlformats.org/officeDocument/2006/relationships/tags" Target="../tags/tag249.xml"/><Relationship Id="rId1" Type="http://schemas.openxmlformats.org/officeDocument/2006/relationships/tags" Target="../tags/tag248.xml"/></Relationships>
</file>

<file path=ppt/slides/_rels/slide81.xml.rels><?xml version="1.0" encoding="UTF-8" standalone="yes"?>
<Relationships xmlns="http://schemas.openxmlformats.org/package/2006/relationships"><Relationship Id="rId6" Type="http://schemas.openxmlformats.org/officeDocument/2006/relationships/notesSlide" Target="../notesSlides/notesSlide80.xml"/><Relationship Id="rId5" Type="http://schemas.openxmlformats.org/officeDocument/2006/relationships/slideLayout" Target="../slideLayouts/slideLayout87.xml"/><Relationship Id="rId4" Type="http://schemas.openxmlformats.org/officeDocument/2006/relationships/tags" Target="../tags/tag252.xml"/><Relationship Id="rId3" Type="http://schemas.openxmlformats.org/officeDocument/2006/relationships/image" Target="../media/image80.png"/><Relationship Id="rId2" Type="http://schemas.openxmlformats.org/officeDocument/2006/relationships/tags" Target="../tags/tag251.xml"/><Relationship Id="rId1" Type="http://schemas.openxmlformats.org/officeDocument/2006/relationships/image" Target="../media/image73.png"/></Relationships>
</file>

<file path=ppt/slides/_rels/slide82.xml.rels><?xml version="1.0" encoding="UTF-8" standalone="yes"?>
<Relationships xmlns="http://schemas.openxmlformats.org/package/2006/relationships"><Relationship Id="rId6" Type="http://schemas.openxmlformats.org/officeDocument/2006/relationships/notesSlide" Target="../notesSlides/notesSlide81.xml"/><Relationship Id="rId5" Type="http://schemas.openxmlformats.org/officeDocument/2006/relationships/slideLayout" Target="../slideLayouts/slideLayout87.xml"/><Relationship Id="rId4" Type="http://schemas.openxmlformats.org/officeDocument/2006/relationships/tags" Target="../tags/tag254.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tags" Target="../tags/tag253.xml"/></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82.xml"/><Relationship Id="rId4" Type="http://schemas.openxmlformats.org/officeDocument/2006/relationships/slideLayout" Target="../slideLayouts/slideLayout90.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84.xml"/><Relationship Id="rId4" Type="http://schemas.openxmlformats.org/officeDocument/2006/relationships/tags" Target="../tags/tag259.xml"/><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tags" Target="../tags/tag258.xml"/></Relationships>
</file>

<file path=ppt/slides/_rels/slide85.xml.rels><?xml version="1.0" encoding="UTF-8" standalone="yes"?>
<Relationships xmlns="http://schemas.openxmlformats.org/package/2006/relationships"><Relationship Id="rId7" Type="http://schemas.openxmlformats.org/officeDocument/2006/relationships/notesSlide" Target="../notesSlides/notesSlide84.xml"/><Relationship Id="rId6" Type="http://schemas.openxmlformats.org/officeDocument/2006/relationships/slideLayout" Target="../slideLayouts/slideLayout87.xml"/><Relationship Id="rId5" Type="http://schemas.openxmlformats.org/officeDocument/2006/relationships/tags" Target="../tags/tag262.xml"/><Relationship Id="rId4" Type="http://schemas.openxmlformats.org/officeDocument/2006/relationships/image" Target="../media/image84.png"/><Relationship Id="rId3" Type="http://schemas.openxmlformats.org/officeDocument/2006/relationships/image" Target="../media/image81.png"/><Relationship Id="rId2" Type="http://schemas.openxmlformats.org/officeDocument/2006/relationships/tags" Target="../tags/tag261.xml"/><Relationship Id="rId1" Type="http://schemas.openxmlformats.org/officeDocument/2006/relationships/tags" Target="../tags/tag260.xml"/></Relationships>
</file>

<file path=ppt/slides/_rels/slide86.xml.rels><?xml version="1.0" encoding="UTF-8" standalone="yes"?>
<Relationships xmlns="http://schemas.openxmlformats.org/package/2006/relationships"><Relationship Id="rId6" Type="http://schemas.openxmlformats.org/officeDocument/2006/relationships/notesSlide" Target="../notesSlides/notesSlide85.xml"/><Relationship Id="rId5" Type="http://schemas.openxmlformats.org/officeDocument/2006/relationships/slideLayout" Target="../slideLayouts/slideLayout87.xml"/><Relationship Id="rId4" Type="http://schemas.openxmlformats.org/officeDocument/2006/relationships/tags" Target="../tags/tag264.xml"/><Relationship Id="rId3" Type="http://schemas.openxmlformats.org/officeDocument/2006/relationships/image" Target="../media/image85.png"/><Relationship Id="rId2" Type="http://schemas.openxmlformats.org/officeDocument/2006/relationships/tags" Target="../tags/tag263.xml"/><Relationship Id="rId1" Type="http://schemas.openxmlformats.org/officeDocument/2006/relationships/image" Target="../media/image81.png"/></Relationships>
</file>

<file path=ppt/slides/_rels/slide87.xml.rels><?xml version="1.0" encoding="UTF-8" standalone="yes"?>
<Relationships xmlns="http://schemas.openxmlformats.org/package/2006/relationships"><Relationship Id="rId6" Type="http://schemas.openxmlformats.org/officeDocument/2006/relationships/notesSlide" Target="../notesSlides/notesSlide86.xml"/><Relationship Id="rId5" Type="http://schemas.openxmlformats.org/officeDocument/2006/relationships/slideLayout" Target="../slideLayouts/slideLayout87.xml"/><Relationship Id="rId4" Type="http://schemas.openxmlformats.org/officeDocument/2006/relationships/tags" Target="../tags/tag266.xml"/><Relationship Id="rId3" Type="http://schemas.openxmlformats.org/officeDocument/2006/relationships/image" Target="../media/image86.png"/><Relationship Id="rId2" Type="http://schemas.openxmlformats.org/officeDocument/2006/relationships/tags" Target="../tags/tag265.xml"/><Relationship Id="rId1" Type="http://schemas.openxmlformats.org/officeDocument/2006/relationships/image" Target="../media/image81.png"/></Relationships>
</file>

<file path=ppt/slides/_rels/slide88.xml.rels><?xml version="1.0" encoding="UTF-8" standalone="yes"?>
<Relationships xmlns="http://schemas.openxmlformats.org/package/2006/relationships"><Relationship Id="rId6" Type="http://schemas.openxmlformats.org/officeDocument/2006/relationships/notesSlide" Target="../notesSlides/notesSlide87.xml"/><Relationship Id="rId5" Type="http://schemas.openxmlformats.org/officeDocument/2006/relationships/slideLayout" Target="../slideLayouts/slideLayout84.xml"/><Relationship Id="rId4" Type="http://schemas.openxmlformats.org/officeDocument/2006/relationships/tags" Target="../tags/tag268.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tags" Target="../tags/tag267.xml"/></Relationships>
</file>

<file path=ppt/slides/_rels/slide89.xml.rels><?xml version="1.0" encoding="UTF-8" standalone="yes"?>
<Relationships xmlns="http://schemas.openxmlformats.org/package/2006/relationships"><Relationship Id="rId8" Type="http://schemas.openxmlformats.org/officeDocument/2006/relationships/notesSlide" Target="../notesSlides/notesSlide88.xml"/><Relationship Id="rId7" Type="http://schemas.openxmlformats.org/officeDocument/2006/relationships/slideLayout" Target="../slideLayouts/slideLayout87.xml"/><Relationship Id="rId6" Type="http://schemas.openxmlformats.org/officeDocument/2006/relationships/tags" Target="../tags/tag271.xml"/><Relationship Id="rId5" Type="http://schemas.openxmlformats.org/officeDocument/2006/relationships/image" Target="../media/image89.png"/><Relationship Id="rId4" Type="http://schemas.openxmlformats.org/officeDocument/2006/relationships/image" Target="../media/image87.png"/><Relationship Id="rId3" Type="http://schemas.openxmlformats.org/officeDocument/2006/relationships/image" Target="../media/image81.png"/><Relationship Id="rId2" Type="http://schemas.openxmlformats.org/officeDocument/2006/relationships/tags" Target="../tags/tag270.xml"/><Relationship Id="rId1" Type="http://schemas.openxmlformats.org/officeDocument/2006/relationships/tags" Target="../tags/tag269.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7.xml"/><Relationship Id="rId5" Type="http://schemas.openxmlformats.org/officeDocument/2006/relationships/tags" Target="../tags/tag94.xml"/><Relationship Id="rId4" Type="http://schemas.openxmlformats.org/officeDocument/2006/relationships/image" Target="../media/image8.png"/><Relationship Id="rId3" Type="http://schemas.openxmlformats.org/officeDocument/2006/relationships/tags" Target="../tags/tag93.xml"/><Relationship Id="rId2" Type="http://schemas.openxmlformats.org/officeDocument/2006/relationships/image" Target="../media/image6.png"/><Relationship Id="rId1" Type="http://schemas.openxmlformats.org/officeDocument/2006/relationships/image" Target="../media/image7.png"/></Relationships>
</file>

<file path=ppt/slides/_rels/slide90.xml.rels><?xml version="1.0" encoding="UTF-8" standalone="yes"?>
<Relationships xmlns="http://schemas.openxmlformats.org/package/2006/relationships"><Relationship Id="rId7" Type="http://schemas.openxmlformats.org/officeDocument/2006/relationships/notesSlide" Target="../notesSlides/notesSlide89.xml"/><Relationship Id="rId6" Type="http://schemas.openxmlformats.org/officeDocument/2006/relationships/slideLayout" Target="../slideLayouts/slideLayout87.xml"/><Relationship Id="rId5" Type="http://schemas.openxmlformats.org/officeDocument/2006/relationships/tags" Target="../tags/tag273.xml"/><Relationship Id="rId4" Type="http://schemas.openxmlformats.org/officeDocument/2006/relationships/image" Target="../media/image87.png"/><Relationship Id="rId3" Type="http://schemas.openxmlformats.org/officeDocument/2006/relationships/tags" Target="../tags/tag272.xml"/><Relationship Id="rId2" Type="http://schemas.openxmlformats.org/officeDocument/2006/relationships/image" Target="../media/image81.png"/><Relationship Id="rId1" Type="http://schemas.openxmlformats.org/officeDocument/2006/relationships/image" Target="../media/image90.png"/></Relationships>
</file>

<file path=ppt/slides/_rels/slide91.xml.rels><?xml version="1.0" encoding="UTF-8" standalone="yes"?>
<Relationships xmlns="http://schemas.openxmlformats.org/package/2006/relationships"><Relationship Id="rId6" Type="http://schemas.openxmlformats.org/officeDocument/2006/relationships/notesSlide" Target="../notesSlides/notesSlide90.xml"/><Relationship Id="rId5" Type="http://schemas.openxmlformats.org/officeDocument/2006/relationships/slideLayout" Target="../slideLayouts/slideLayout87.xml"/><Relationship Id="rId4" Type="http://schemas.openxmlformats.org/officeDocument/2006/relationships/tags" Target="../tags/tag275.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tags" Target="../tags/tag274.xml"/></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91.xml"/><Relationship Id="rId4" Type="http://schemas.openxmlformats.org/officeDocument/2006/relationships/slideLayout" Target="../slideLayouts/slideLayout90.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s>
</file>

<file path=ppt/slides/_rels/slide93.xml.rels><?xml version="1.0" encoding="UTF-8" standalone="yes"?>
<Relationships xmlns="http://schemas.openxmlformats.org/package/2006/relationships"><Relationship Id="rId6" Type="http://schemas.openxmlformats.org/officeDocument/2006/relationships/notesSlide" Target="../notesSlides/notesSlide92.xml"/><Relationship Id="rId5" Type="http://schemas.openxmlformats.org/officeDocument/2006/relationships/slideLayout" Target="../slideLayouts/slideLayout84.xml"/><Relationship Id="rId4" Type="http://schemas.openxmlformats.org/officeDocument/2006/relationships/tags" Target="../tags/tag280.xml"/><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tags" Target="../tags/tag279.xml"/></Relationships>
</file>

<file path=ppt/slides/_rels/slide94.xml.rels><?xml version="1.0" encoding="UTF-8" standalone="yes"?>
<Relationships xmlns="http://schemas.openxmlformats.org/package/2006/relationships"><Relationship Id="rId7" Type="http://schemas.openxmlformats.org/officeDocument/2006/relationships/notesSlide" Target="../notesSlides/notesSlide93.xml"/><Relationship Id="rId6" Type="http://schemas.openxmlformats.org/officeDocument/2006/relationships/slideLayout" Target="../slideLayouts/slideLayout87.xml"/><Relationship Id="rId5" Type="http://schemas.openxmlformats.org/officeDocument/2006/relationships/tags" Target="../tags/tag283.xml"/><Relationship Id="rId4" Type="http://schemas.openxmlformats.org/officeDocument/2006/relationships/image" Target="../media/image94.png"/><Relationship Id="rId3" Type="http://schemas.openxmlformats.org/officeDocument/2006/relationships/image" Target="../media/image91.png"/><Relationship Id="rId2" Type="http://schemas.openxmlformats.org/officeDocument/2006/relationships/tags" Target="../tags/tag282.xml"/><Relationship Id="rId1" Type="http://schemas.openxmlformats.org/officeDocument/2006/relationships/tags" Target="../tags/tag281.xml"/></Relationships>
</file>

<file path=ppt/slides/_rels/slide95.xml.rels><?xml version="1.0" encoding="UTF-8" standalone="yes"?>
<Relationships xmlns="http://schemas.openxmlformats.org/package/2006/relationships"><Relationship Id="rId6" Type="http://schemas.openxmlformats.org/officeDocument/2006/relationships/notesSlide" Target="../notesSlides/notesSlide94.xml"/><Relationship Id="rId5" Type="http://schemas.openxmlformats.org/officeDocument/2006/relationships/slideLayout" Target="../slideLayouts/slideLayout87.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91.png"/><Relationship Id="rId1" Type="http://schemas.openxmlformats.org/officeDocument/2006/relationships/image" Target="../media/image95.png"/></Relationships>
</file>

<file path=ppt/slides/_rels/slide96.xml.rels><?xml version="1.0" encoding="UTF-8" standalone="yes"?>
<Relationships xmlns="http://schemas.openxmlformats.org/package/2006/relationships"><Relationship Id="rId6" Type="http://schemas.openxmlformats.org/officeDocument/2006/relationships/notesSlide" Target="../notesSlides/notesSlide95.xml"/><Relationship Id="rId5" Type="http://schemas.openxmlformats.org/officeDocument/2006/relationships/slideLayout" Target="../slideLayouts/slideLayout87.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image" Target="../media/image91.png"/><Relationship Id="rId1" Type="http://schemas.openxmlformats.org/officeDocument/2006/relationships/image" Target="../media/image96.png"/></Relationships>
</file>

<file path=ppt/slides/_rels/slide97.xml.rels><?xml version="1.0" encoding="UTF-8" standalone="yes"?>
<Relationships xmlns="http://schemas.openxmlformats.org/package/2006/relationships"><Relationship Id="rId6" Type="http://schemas.openxmlformats.org/officeDocument/2006/relationships/notesSlide" Target="../notesSlides/notesSlide96.xml"/><Relationship Id="rId5" Type="http://schemas.openxmlformats.org/officeDocument/2006/relationships/slideLayout" Target="../slideLayouts/slideLayout84.xml"/><Relationship Id="rId4" Type="http://schemas.openxmlformats.org/officeDocument/2006/relationships/tags" Target="../tags/tag289.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tags" Target="../tags/tag288.xml"/></Relationships>
</file>

<file path=ppt/slides/_rels/slide98.xml.rels><?xml version="1.0" encoding="UTF-8" standalone="yes"?>
<Relationships xmlns="http://schemas.openxmlformats.org/package/2006/relationships"><Relationship Id="rId8" Type="http://schemas.openxmlformats.org/officeDocument/2006/relationships/notesSlide" Target="../notesSlides/notesSlide97.xml"/><Relationship Id="rId7" Type="http://schemas.openxmlformats.org/officeDocument/2006/relationships/slideLayout" Target="../slideLayouts/slideLayout87.xml"/><Relationship Id="rId6" Type="http://schemas.openxmlformats.org/officeDocument/2006/relationships/tags" Target="../tags/tag292.xml"/><Relationship Id="rId5" Type="http://schemas.openxmlformats.org/officeDocument/2006/relationships/image" Target="../media/image97.png"/><Relationship Id="rId4" Type="http://schemas.openxmlformats.org/officeDocument/2006/relationships/image" Target="../media/image91.png"/><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image" Target="../media/image99.png"/></Relationships>
</file>

<file path=ppt/slides/_rels/slide99.xml.rels><?xml version="1.0" encoding="UTF-8" standalone="yes"?>
<Relationships xmlns="http://schemas.openxmlformats.org/package/2006/relationships"><Relationship Id="rId7" Type="http://schemas.openxmlformats.org/officeDocument/2006/relationships/notesSlide" Target="../notesSlides/notesSlide98.xml"/><Relationship Id="rId6" Type="http://schemas.openxmlformats.org/officeDocument/2006/relationships/slideLayout" Target="../slideLayouts/slideLayout87.xml"/><Relationship Id="rId5" Type="http://schemas.openxmlformats.org/officeDocument/2006/relationships/tags" Target="../tags/tag294.xml"/><Relationship Id="rId4" Type="http://schemas.openxmlformats.org/officeDocument/2006/relationships/image" Target="../media/image97.png"/><Relationship Id="rId3" Type="http://schemas.openxmlformats.org/officeDocument/2006/relationships/tags" Target="../tags/tag293.xml"/><Relationship Id="rId2" Type="http://schemas.openxmlformats.org/officeDocument/2006/relationships/image" Target="../media/image91.png"/><Relationship Id="rId1"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ctrTitle"/>
            <p:custDataLst>
              <p:tags r:id="rId1"/>
            </p:custDataLst>
          </p:nvPr>
        </p:nvSpPr>
        <p:spPr/>
        <p:txBody>
          <a:bodyPr/>
          <a:p>
            <a:r>
              <a:rPr lang="zh-CN" altLang="en-US" sz="6000" dirty="0">
                <a:effectLst>
                  <a:outerShdw blurRad="38100" dist="38100" dir="2700000" algn="tl">
                    <a:srgbClr val="000000">
                      <a:alpha val="43137"/>
                    </a:srgbClr>
                  </a:outerShdw>
                </a:effectLst>
              </a:rPr>
              <a:t>奢侈品鉴赏</a:t>
            </a:r>
            <a:endParaRPr lang="zh-CN" altLang="en-US" sz="6000" dirty="0">
              <a:effectLst>
                <a:outerShdw blurRad="38100" dist="38100" dir="2700000" algn="tl">
                  <a:srgbClr val="000000">
                    <a:alpha val="43137"/>
                  </a:srgbClr>
                </a:outerShdw>
              </a:effectLst>
            </a:endParaRPr>
          </a:p>
        </p:txBody>
      </p:sp>
      <p:sp>
        <p:nvSpPr>
          <p:cNvPr id="7" name="副标题 6"/>
          <p:cNvSpPr>
            <a:spLocks noGrp="1"/>
          </p:cNvSpPr>
          <p:nvPr>
            <p:ph type="subTitle" idx="1"/>
            <p:custDataLst>
              <p:tags r:id="rId2"/>
            </p:custDataLst>
          </p:nvPr>
        </p:nvSpPr>
        <p:spPr>
          <a:xfrm rot="19380000">
            <a:off x="5728758" y="4505592"/>
            <a:ext cx="7182453" cy="593438"/>
          </a:xfrm>
        </p:spPr>
        <p:txBody>
          <a:bodyPr>
            <a:noAutofit/>
          </a:bodyPr>
          <a:p>
            <a:r>
              <a:rPr lang="en-US" altLang="zh-CN" sz="3600" dirty="0">
                <a:effectLst>
                  <a:outerShdw blurRad="38100" dist="38100" dir="2700000" algn="tl">
                    <a:srgbClr val="000000">
                      <a:alpha val="43137"/>
                    </a:srgbClr>
                  </a:outerShdw>
                </a:effectLst>
                <a:latin typeface="+mn-ea"/>
              </a:rPr>
              <a:t>——</a:t>
            </a:r>
            <a:r>
              <a:rPr lang="zh-CN" altLang="en-US" sz="4000" dirty="0">
                <a:effectLst>
                  <a:outerShdw blurRad="38100" dist="38100" dir="2700000" algn="tl">
                    <a:srgbClr val="000000">
                      <a:alpha val="43137"/>
                    </a:srgbClr>
                  </a:outerShdw>
                </a:effectLst>
                <a:latin typeface="+mn-ea"/>
              </a:rPr>
              <a:t>汽车篇</a:t>
            </a:r>
            <a:endParaRPr lang="zh-CN" altLang="en-US" sz="4000" dirty="0">
              <a:effectLst>
                <a:outerShdw blurRad="38100" dist="38100" dir="2700000" algn="tl">
                  <a:srgbClr val="000000">
                    <a:alpha val="43137"/>
                  </a:srgbClr>
                </a:outerShdw>
              </a:effectLst>
              <a:latin typeface="+mn-ea"/>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通用汽车（</a:t>
            </a:r>
            <a:r>
              <a:rPr lang="en-US" altLang="zh-CN">
                <a:effectLst>
                  <a:outerShdw blurRad="38100" dist="38100" dir="2700000" algn="tl">
                    <a:srgbClr val="000000">
                      <a:alpha val="43137"/>
                    </a:srgbClr>
                  </a:outerShdw>
                </a:effectLst>
                <a:latin typeface="+mn-ea"/>
                <a:ea typeface="+mn-ea"/>
                <a:sym typeface="+mn-ea"/>
              </a:rPr>
              <a:t>General  Motors</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凯迪拉克.png凯迪拉克"/>
          <p:cNvPicPr>
            <a:picLocks noChangeAspect="1"/>
          </p:cNvPicPr>
          <p:nvPr>
            <p:ph idx="1"/>
          </p:nvPr>
        </p:nvPicPr>
        <p:blipFill>
          <a:blip r:embed="rId2"/>
          <a:srcRect/>
          <a:stretch>
            <a:fillRect/>
          </a:stretch>
        </p:blipFill>
        <p:spPr>
          <a:xfrm>
            <a:off x="638810" y="2818130"/>
            <a:ext cx="4117340" cy="3367405"/>
          </a:xfrm>
          <a:prstGeom prst="rect">
            <a:avLst/>
          </a:prstGeom>
        </p:spPr>
      </p:pic>
      <p:sp>
        <p:nvSpPr>
          <p:cNvPr id="6" name="文本框 5"/>
          <p:cNvSpPr txBox="1"/>
          <p:nvPr/>
        </p:nvSpPr>
        <p:spPr>
          <a:xfrm>
            <a:off x="373380" y="1880870"/>
            <a:ext cx="504126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rPr>
              <a:t>凯迪拉克（</a:t>
            </a:r>
            <a:r>
              <a:rPr lang="en-US" altLang="zh-CN" sz="3200">
                <a:effectLst>
                  <a:outerShdw blurRad="38100" dist="38100" dir="2700000" algn="tl">
                    <a:srgbClr val="000000">
                      <a:alpha val="43137"/>
                    </a:srgbClr>
                  </a:outerShdw>
                </a:effectLst>
                <a:latin typeface="+mn-ea"/>
              </a:rPr>
              <a:t>Cadillac</a:t>
            </a:r>
            <a:r>
              <a:rPr lang="zh-CN" altLang="en-US" sz="3200">
                <a:effectLst>
                  <a:outerShdw blurRad="38100" dist="38100" dir="2700000" algn="tl">
                    <a:srgbClr val="000000">
                      <a:alpha val="43137"/>
                    </a:srgbClr>
                  </a:outerShdw>
                </a:effectLst>
                <a:latin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5414645" y="2459990"/>
            <a:ext cx="5903595" cy="3749040"/>
          </a:xfrm>
          <a:prstGeom prst="rect">
            <a:avLst/>
          </a:prstGeom>
          <a:noFill/>
        </p:spPr>
        <p:txBody>
          <a:bodyPr wrap="square" rtlCol="0">
            <a:spAutoFit/>
          </a:bodyPr>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商标图形主要是由盾和冠组成。</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百年来竟达</a:t>
            </a:r>
            <a:r>
              <a:rPr lang="en-US" altLang="zh-CN" sz="2000">
                <a:ln/>
                <a:solidFill>
                  <a:schemeClr val="tx1"/>
                </a:solidFill>
                <a:effectLst>
                  <a:outerShdw blurRad="38100" dist="19050" dir="2700000" algn="tl" rotWithShape="0">
                    <a:schemeClr val="dk1">
                      <a:alpha val="40000"/>
                    </a:schemeClr>
                  </a:outerShdw>
                </a:effectLst>
                <a:latin typeface="+mn-ea"/>
              </a:rPr>
              <a:t>30</a:t>
            </a:r>
            <a:r>
              <a:rPr lang="zh-CN" altLang="en-US" sz="2000">
                <a:ln/>
                <a:solidFill>
                  <a:schemeClr val="tx1"/>
                </a:solidFill>
                <a:effectLst>
                  <a:outerShdw blurRad="38100" dist="19050" dir="2700000" algn="tl" rotWithShape="0">
                    <a:schemeClr val="dk1">
                      <a:alpha val="40000"/>
                    </a:schemeClr>
                  </a:outerShdw>
                </a:effectLst>
                <a:latin typeface="+mn-ea"/>
              </a:rPr>
              <a:t>次之多。</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冠象征着凯迪拉克家族的纹章，冠上七颗珍珠喻示皇家的贵族血统。</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盾象征着凯迪拉克军队的英勇善战</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新的标徽再次勾画出凯迪拉克品牌中同时呈现的经典，尊贵突破精神。</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endParaRPr lang="zh-CN" altLang="en-US" sz="2000">
              <a:ln cap="sq">
                <a:solidFill>
                  <a:schemeClr val="tx1"/>
                </a:solidFill>
                <a:prstDash val="dot"/>
              </a:ln>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八、标致</a:t>
            </a:r>
            <a:r>
              <a:rPr lang="en-US" altLang="zh-CN" sz="4000">
                <a:effectLst>
                  <a:outerShdw blurRad="38100" dist="38100" dir="2700000" algn="tl">
                    <a:srgbClr val="000000">
                      <a:alpha val="43137"/>
                    </a:srgbClr>
                  </a:outerShdw>
                </a:effectLst>
                <a:latin typeface="+mn-ea"/>
                <a:ea typeface="+mn-ea"/>
              </a:rPr>
              <a:t>-</a:t>
            </a:r>
            <a:r>
              <a:rPr lang="zh-CN" altLang="en-US" sz="4000">
                <a:effectLst>
                  <a:outerShdw blurRad="38100" dist="38100" dir="2700000" algn="tl">
                    <a:srgbClr val="000000">
                      <a:alpha val="43137"/>
                    </a:srgbClr>
                  </a:outerShdw>
                </a:effectLst>
                <a:latin typeface="+mn-ea"/>
                <a:ea typeface="+mn-ea"/>
              </a:rPr>
              <a:t>雪铁龙汽车</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雪铁龙.png雪铁龙"/>
          <p:cNvPicPr>
            <a:picLocks noChangeAspect="1"/>
          </p:cNvPicPr>
          <p:nvPr>
            <p:ph sz="half" idx="4294967295"/>
          </p:nvPr>
        </p:nvPicPr>
        <p:blipFill>
          <a:blip r:embed="rId2"/>
          <a:srcRect/>
          <a:stretch>
            <a:fillRect/>
          </a:stretch>
        </p:blipFill>
        <p:spPr>
          <a:xfrm>
            <a:off x="367665" y="2072640"/>
            <a:ext cx="3601720" cy="2273935"/>
          </a:xfrm>
          <a:prstGeom prst="rect">
            <a:avLst/>
          </a:prstGeom>
        </p:spPr>
      </p:pic>
      <p:pic>
        <p:nvPicPr>
          <p:cNvPr id="4" name="图片 3" descr="C:\Documents and Settings\Administrator\桌面\汽车\雪铁龙介绍.png雪铁龙介绍"/>
          <p:cNvPicPr>
            <a:picLocks noChangeAspect="1"/>
          </p:cNvPicPr>
          <p:nvPr/>
        </p:nvPicPr>
        <p:blipFill>
          <a:blip r:embed="rId3"/>
          <a:srcRect/>
          <a:stretch>
            <a:fillRect/>
          </a:stretch>
        </p:blipFill>
        <p:spPr>
          <a:xfrm>
            <a:off x="5681345" y="2226945"/>
            <a:ext cx="5267960" cy="1965325"/>
          </a:xfrm>
          <a:prstGeom prst="rect">
            <a:avLst/>
          </a:prstGeom>
        </p:spPr>
      </p:pic>
    </p:spTree>
    <p:custDataLst>
      <p:tags r:id="rId4"/>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49650" y="380365"/>
            <a:ext cx="8670925" cy="756285"/>
          </a:xfrm>
        </p:spPr>
        <p:txBody>
          <a:bodyPr>
            <a:normAutofit fontScale="90000"/>
          </a:bodyPr>
          <a:lstStyle/>
          <a:p>
            <a:br>
              <a:rPr lang="zh-CN" altLang="en-US">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标致</a:t>
            </a:r>
            <a:r>
              <a:rPr lang="en-US" altLang="zh-CN">
                <a:effectLst>
                  <a:outerShdw blurRad="38100" dist="38100" dir="2700000" algn="tl">
                    <a:srgbClr val="000000">
                      <a:alpha val="43137"/>
                    </a:srgbClr>
                  </a:outerShdw>
                </a:effectLst>
                <a:latin typeface="+mn-ea"/>
                <a:ea typeface="+mn-ea"/>
                <a:sym typeface="+mn-ea"/>
              </a:rPr>
              <a:t>-</a:t>
            </a:r>
            <a:r>
              <a:rPr lang="zh-CN" altLang="en-US">
                <a:effectLst>
                  <a:outerShdw blurRad="38100" dist="38100" dir="2700000" algn="tl">
                    <a:srgbClr val="000000">
                      <a:alpha val="43137"/>
                    </a:srgbClr>
                  </a:outerShdw>
                </a:effectLst>
                <a:latin typeface="+mn-ea"/>
                <a:ea typeface="+mn-ea"/>
                <a:sym typeface="+mn-ea"/>
              </a:rPr>
              <a:t>雪铁龙汽车</a:t>
            </a:r>
            <a:br>
              <a:rPr lang="zh-CN" altLang="en-US">
                <a:effectLst>
                  <a:outerShdw blurRad="38100" dist="38100" dir="2700000" algn="tl">
                    <a:srgbClr val="000000">
                      <a:alpha val="43137"/>
                    </a:srgbClr>
                  </a:outerShdw>
                </a:effectLst>
                <a:latin typeface="+mn-ea"/>
                <a:ea typeface="+mn-ea"/>
              </a:rPr>
            </a:b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zh-CN" altLang="en-US" sz="2000">
                <a:latin typeface="+mn-ea"/>
              </a:rPr>
              <a:t>                    </a:t>
            </a:r>
            <a:endParaRPr lang="zh-CN" altLang="en-US" sz="2000">
              <a:latin typeface="+mn-ea"/>
            </a:endParaRPr>
          </a:p>
          <a:p>
            <a:pPr marL="0" indent="0" algn="l">
              <a:buNone/>
            </a:pPr>
            <a:r>
              <a:rPr lang="zh-CN" altLang="en-US" sz="2000">
                <a:latin typeface="+mn-ea"/>
              </a:rPr>
              <a:t>                  ￭标致（</a:t>
            </a:r>
            <a:r>
              <a:rPr lang="en-US" altLang="zh-CN" sz="2000">
                <a:latin typeface="+mn-ea"/>
              </a:rPr>
              <a:t>PEUGEOT</a:t>
            </a:r>
            <a:r>
              <a:rPr lang="zh-CN" altLang="en-US" sz="2000">
                <a:latin typeface="+mn-ea"/>
              </a:rPr>
              <a:t>）                                 </a:t>
            </a:r>
            <a:endParaRPr lang="zh-CN" altLang="en-US" sz="2000">
              <a:latin typeface="+mn-ea"/>
            </a:endParaRPr>
          </a:p>
          <a:p>
            <a:pPr marL="0" indent="0" algn="l">
              <a:buNone/>
            </a:pPr>
            <a:r>
              <a:rPr lang="zh-CN" altLang="en-US" sz="2000">
                <a:latin typeface="+mn-ea"/>
              </a:rPr>
              <a:t>                  </a:t>
            </a:r>
            <a:r>
              <a:rPr lang="zh-CN" altLang="en-US" sz="2000">
                <a:latin typeface="+mn-ea"/>
                <a:sym typeface="+mn-ea"/>
              </a:rPr>
              <a:t>￭雪铁龙</a:t>
            </a:r>
            <a:r>
              <a:rPr lang="en-US" altLang="zh-CN" sz="2000">
                <a:latin typeface="+mn-ea"/>
                <a:sym typeface="+mn-ea"/>
              </a:rPr>
              <a:t>(CITROEN)</a:t>
            </a: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标致介绍.png标致介绍"/>
          <p:cNvPicPr>
            <a:picLocks noChangeAspect="1"/>
          </p:cNvPicPr>
          <p:nvPr>
            <p:ph sz="half" idx="2"/>
          </p:nvPr>
        </p:nvPicPr>
        <p:blipFill>
          <a:blip r:embed="rId1"/>
          <a:srcRect/>
          <a:stretch>
            <a:fillRect/>
          </a:stretch>
        </p:blipFill>
        <p:spPr>
          <a:xfrm>
            <a:off x="5443855" y="1580515"/>
            <a:ext cx="5589270" cy="5158740"/>
          </a:xfrm>
          <a:prstGeom prst="rect">
            <a:avLst/>
          </a:prstGeom>
        </p:spPr>
      </p:pic>
      <p:sp>
        <p:nvSpPr>
          <p:cNvPr id="3" name="标题 2"/>
          <p:cNvSpPr>
            <a:spLocks noGrp="1"/>
          </p:cNvSpPr>
          <p:nvPr>
            <p:ph type="title"/>
            <p:custDataLst>
              <p:tags r:id="rId2"/>
            </p:custDataLst>
          </p:nvPr>
        </p:nvSpPr>
        <p:spPr>
          <a:xfrm>
            <a:off x="2682875" y="80645"/>
            <a:ext cx="4465955" cy="1069340"/>
          </a:xfrm>
        </p:spPr>
        <p:txBody>
          <a:bodyPr>
            <a:normAutofit fontScale="90000"/>
          </a:bodyPr>
          <a:p>
            <a:pPr>
              <a:lnSpc>
                <a:spcPct val="150000"/>
              </a:lnSpc>
            </a:pPr>
            <a:br>
              <a:rPr lang="zh-CN" altLang="en-US">
                <a:effectLst>
                  <a:outerShdw blurRad="38100" dist="38100" dir="2700000" algn="tl">
                    <a:srgbClr val="000000">
                      <a:alpha val="43137"/>
                    </a:srgbClr>
                  </a:outerShdw>
                </a:effectLst>
                <a:latin typeface="+mn-ea"/>
                <a:ea typeface="+mn-ea"/>
                <a:sym typeface="+mn-ea"/>
              </a:rPr>
            </a:br>
            <a:r>
              <a:rPr lang="zh-CN" altLang="en-US" sz="3400">
                <a:effectLst>
                  <a:outerShdw blurRad="38100" dist="38100" dir="2700000" algn="tl">
                    <a:srgbClr val="000000">
                      <a:alpha val="43137"/>
                    </a:srgbClr>
                  </a:outerShdw>
                </a:effectLst>
                <a:latin typeface="+mn-ea"/>
                <a:ea typeface="+mn-ea"/>
                <a:sym typeface="+mn-ea"/>
              </a:rPr>
              <a:t>标致</a:t>
            </a:r>
            <a:r>
              <a:rPr lang="en-US" altLang="zh-CN" sz="3400">
                <a:effectLst>
                  <a:outerShdw blurRad="38100" dist="38100" dir="2700000" algn="tl">
                    <a:srgbClr val="000000">
                      <a:alpha val="43137"/>
                    </a:srgbClr>
                  </a:outerShdw>
                </a:effectLst>
                <a:latin typeface="+mn-ea"/>
                <a:ea typeface="+mn-ea"/>
                <a:sym typeface="+mn-ea"/>
              </a:rPr>
              <a:t>-</a:t>
            </a:r>
            <a:r>
              <a:rPr lang="zh-CN" altLang="en-US" sz="3400">
                <a:effectLst>
                  <a:outerShdw blurRad="38100" dist="38100" dir="2700000" algn="tl">
                    <a:srgbClr val="000000">
                      <a:alpha val="43137"/>
                    </a:srgbClr>
                  </a:outerShdw>
                </a:effectLst>
                <a:latin typeface="+mn-ea"/>
                <a:ea typeface="+mn-ea"/>
                <a:sym typeface="+mn-ea"/>
              </a:rPr>
              <a:t>雪铁龙汽车</a:t>
            </a:r>
            <a:br>
              <a:rPr lang="zh-CN" altLang="en-US">
                <a:effectLst>
                  <a:outerShdw blurRad="38100" dist="38100" dir="2700000" algn="tl">
                    <a:srgbClr val="000000">
                      <a:alpha val="43137"/>
                    </a:srgbClr>
                  </a:outerShdw>
                </a:effectLst>
                <a:latin typeface="+mn-ea"/>
                <a:ea typeface="+mn-ea"/>
                <a:sym typeface="+mn-ea"/>
              </a:rPr>
            </a:br>
            <a:endParaRPr lang="zh-CN" altLang="en-US" dirty="0"/>
          </a:p>
        </p:txBody>
      </p:sp>
      <p:pic>
        <p:nvPicPr>
          <p:cNvPr id="5" name="内容占位符 4" descr="C:\Documents and Settings\Administrator\桌面\汽车\标致.png标致"/>
          <p:cNvPicPr>
            <a:picLocks noChangeAspect="1"/>
          </p:cNvPicPr>
          <p:nvPr>
            <p:ph sz="half" idx="1"/>
          </p:nvPr>
        </p:nvPicPr>
        <p:blipFill>
          <a:blip r:embed="rId3"/>
          <a:srcRect/>
          <a:stretch>
            <a:fillRect/>
          </a:stretch>
        </p:blipFill>
        <p:spPr>
          <a:xfrm>
            <a:off x="1273175" y="3279458"/>
            <a:ext cx="2821305" cy="2170430"/>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latin typeface="+mn-ea"/>
                <a:sym typeface="+mn-ea"/>
              </a:rPr>
              <a:t>标致（</a:t>
            </a:r>
            <a:r>
              <a:rPr lang="en-US" altLang="zh-CN" sz="3200">
                <a:latin typeface="+mn-ea"/>
                <a:sym typeface="+mn-ea"/>
              </a:rPr>
              <a:t>PEUGEOT</a:t>
            </a:r>
            <a:r>
              <a:rPr lang="zh-CN" altLang="en-US" sz="3200">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Tree>
    <p:custDataLst>
      <p:tags r:id="rId4"/>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标致公司介绍.png标致公司介绍"/>
          <p:cNvPicPr>
            <a:picLocks noChangeAspect="1"/>
          </p:cNvPicPr>
          <p:nvPr/>
        </p:nvPicPr>
        <p:blipFill>
          <a:blip r:embed="rId1"/>
          <a:srcRect/>
          <a:stretch>
            <a:fillRect/>
          </a:stretch>
        </p:blipFill>
        <p:spPr>
          <a:xfrm>
            <a:off x="612775" y="1802765"/>
            <a:ext cx="9342120" cy="317055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latin typeface="+mn-ea"/>
                <a:sym typeface="+mn-ea"/>
              </a:rPr>
              <a:t>标致（</a:t>
            </a:r>
            <a:r>
              <a:rPr lang="en-US" altLang="zh-CN">
                <a:latin typeface="+mn-ea"/>
                <a:sym typeface="+mn-ea"/>
              </a:rPr>
              <a:t>PEUGEOT</a:t>
            </a:r>
            <a:r>
              <a:rPr lang="zh-CN" altLang="en-US">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雪铁龙.png雪铁龙"/>
          <p:cNvPicPr>
            <a:picLocks noChangeAspect="1"/>
          </p:cNvPicPr>
          <p:nvPr/>
        </p:nvPicPr>
        <p:blipFill>
          <a:blip r:embed="rId4"/>
          <a:srcRect/>
          <a:stretch>
            <a:fillRect/>
          </a:stretch>
        </p:blipFill>
        <p:spPr>
          <a:xfrm>
            <a:off x="9534525" y="70485"/>
            <a:ext cx="2582545" cy="1708150"/>
          </a:xfrm>
          <a:prstGeom prst="rect">
            <a:avLst/>
          </a:prstGeom>
        </p:spPr>
      </p:pic>
      <p:pic>
        <p:nvPicPr>
          <p:cNvPr id="6" name="图片 5" descr="C:\Documents and Settings\Administrator\桌面\汽车\标致.png标致"/>
          <p:cNvPicPr>
            <a:picLocks noChangeAspect="1"/>
          </p:cNvPicPr>
          <p:nvPr/>
        </p:nvPicPr>
        <p:blipFill>
          <a:blip r:embed="rId5"/>
          <a:srcRect/>
          <a:stretch>
            <a:fillRect/>
          </a:stretch>
        </p:blipFill>
        <p:spPr>
          <a:xfrm>
            <a:off x="-55880" y="5081270"/>
            <a:ext cx="2713990" cy="1758315"/>
          </a:xfrm>
          <a:prstGeom prst="rect">
            <a:avLst/>
          </a:prstGeom>
        </p:spPr>
      </p:pic>
    </p:spTree>
    <p:custDataLst>
      <p:tags r:id="rId6"/>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标致.png标致"/>
          <p:cNvPicPr>
            <a:picLocks noChangeAspect="1"/>
          </p:cNvPicPr>
          <p:nvPr/>
        </p:nvPicPr>
        <p:blipFill>
          <a:blip r:embed="rId1"/>
          <a:srcRect/>
          <a:stretch>
            <a:fillRect/>
          </a:stretch>
        </p:blipFill>
        <p:spPr>
          <a:xfrm>
            <a:off x="1905" y="5065395"/>
            <a:ext cx="2574290" cy="1725930"/>
          </a:xfrm>
          <a:prstGeom prst="rect">
            <a:avLst/>
          </a:prstGeom>
        </p:spPr>
      </p:pic>
      <p:pic>
        <p:nvPicPr>
          <p:cNvPr id="5" name="图片 4" descr="C:\Documents and Settings\Administrator\桌面\汽车\标致进口车型.png标致进口车型"/>
          <p:cNvPicPr>
            <a:picLocks noChangeAspect="1"/>
          </p:cNvPicPr>
          <p:nvPr/>
        </p:nvPicPr>
        <p:blipFill>
          <a:blip r:embed="rId2"/>
          <a:srcRect/>
          <a:stretch>
            <a:fillRect/>
          </a:stretch>
        </p:blipFill>
        <p:spPr>
          <a:xfrm>
            <a:off x="1681480" y="2197735"/>
            <a:ext cx="8997950" cy="3893185"/>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latin typeface="+mn-ea"/>
                <a:sym typeface="+mn-ea"/>
              </a:rPr>
              <a:t>标致（</a:t>
            </a:r>
            <a:r>
              <a:rPr lang="en-US" altLang="zh-CN">
                <a:latin typeface="+mn-ea"/>
                <a:sym typeface="+mn-ea"/>
              </a:rPr>
              <a:t>PEUGEOT</a:t>
            </a:r>
            <a:r>
              <a:rPr lang="zh-CN" altLang="en-US">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雪铁龙.png雪铁龙"/>
          <p:cNvPicPr>
            <a:picLocks noChangeAspect="1"/>
          </p:cNvPicPr>
          <p:nvPr/>
        </p:nvPicPr>
        <p:blipFill>
          <a:blip r:embed="rId4"/>
          <a:srcRect/>
          <a:stretch>
            <a:fillRect/>
          </a:stretch>
        </p:blipFill>
        <p:spPr>
          <a:xfrm>
            <a:off x="9467215" y="-20320"/>
            <a:ext cx="2475230" cy="1970405"/>
          </a:xfrm>
          <a:prstGeom prst="rect">
            <a:avLst/>
          </a:prstGeom>
        </p:spPr>
      </p:pic>
      <p:sp>
        <p:nvSpPr>
          <p:cNvPr id="6" name="文本框 5"/>
          <p:cNvSpPr txBox="1"/>
          <p:nvPr/>
        </p:nvSpPr>
        <p:spPr>
          <a:xfrm>
            <a:off x="668655" y="2108200"/>
            <a:ext cx="548640" cy="2804160"/>
          </a:xfrm>
          <a:prstGeom prst="rect">
            <a:avLst/>
          </a:prstGeom>
          <a:noFill/>
        </p:spPr>
        <p:txBody>
          <a:bodyPr vert="eaVert" wrap="square" rtlCol="0">
            <a:spAutoFit/>
          </a:bodyPr>
          <a:p>
            <a:r>
              <a:rPr lang="zh-CN" altLang="en-US" sz="2400" b="1">
                <a:effectLst>
                  <a:outerShdw blurRad="38100" dist="38100" dir="2700000" algn="tl">
                    <a:srgbClr val="000000">
                      <a:alpha val="43137"/>
                    </a:srgbClr>
                  </a:outerShdw>
                </a:effectLst>
              </a:rPr>
              <a:t>标致进口</a:t>
            </a:r>
            <a:endParaRPr lang="zh-CN" altLang="en-US" sz="2400" b="1">
              <a:effectLst>
                <a:outerShdw blurRad="38100" dist="38100" dir="2700000" algn="tl">
                  <a:srgbClr val="000000">
                    <a:alpha val="43137"/>
                  </a:srgbClr>
                </a:outerShdw>
              </a:effectLst>
            </a:endParaRPr>
          </a:p>
        </p:txBody>
      </p:sp>
    </p:spTree>
    <p:custDataLst>
      <p:tags r:id="rId5"/>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标致.png标致"/>
          <p:cNvPicPr>
            <a:picLocks noChangeAspect="1"/>
          </p:cNvPicPr>
          <p:nvPr/>
        </p:nvPicPr>
        <p:blipFill>
          <a:blip r:embed="rId1"/>
          <a:srcRect/>
          <a:stretch>
            <a:fillRect/>
          </a:stretch>
        </p:blipFill>
        <p:spPr>
          <a:xfrm>
            <a:off x="1905" y="5065395"/>
            <a:ext cx="2574290" cy="1725930"/>
          </a:xfrm>
          <a:prstGeom prst="rect">
            <a:avLst/>
          </a:prstGeom>
        </p:spPr>
      </p:pic>
      <p:pic>
        <p:nvPicPr>
          <p:cNvPr id="5" name="图片 4" descr="C:\Documents and Settings\Administrator\桌面\汽车\标致国产车型.png标致国产车型"/>
          <p:cNvPicPr>
            <a:picLocks noChangeAspect="1"/>
          </p:cNvPicPr>
          <p:nvPr/>
        </p:nvPicPr>
        <p:blipFill>
          <a:blip r:embed="rId2"/>
          <a:srcRect/>
          <a:stretch>
            <a:fillRect/>
          </a:stretch>
        </p:blipFill>
        <p:spPr>
          <a:xfrm>
            <a:off x="1681480" y="2640013"/>
            <a:ext cx="8997950" cy="30086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latin typeface="+mn-ea"/>
                <a:sym typeface="+mn-ea"/>
              </a:rPr>
              <a:t>标致（</a:t>
            </a:r>
            <a:r>
              <a:rPr lang="en-US" altLang="zh-CN">
                <a:latin typeface="+mn-ea"/>
                <a:sym typeface="+mn-ea"/>
              </a:rPr>
              <a:t>PEUGEOT</a:t>
            </a:r>
            <a:r>
              <a:rPr lang="zh-CN" altLang="en-US">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雪铁龙.png雪铁龙"/>
          <p:cNvPicPr>
            <a:picLocks noChangeAspect="1"/>
          </p:cNvPicPr>
          <p:nvPr/>
        </p:nvPicPr>
        <p:blipFill>
          <a:blip r:embed="rId4"/>
          <a:srcRect/>
          <a:stretch>
            <a:fillRect/>
          </a:stretch>
        </p:blipFill>
        <p:spPr>
          <a:xfrm>
            <a:off x="9467215" y="-20320"/>
            <a:ext cx="2475230" cy="1970405"/>
          </a:xfrm>
          <a:prstGeom prst="rect">
            <a:avLst/>
          </a:prstGeom>
        </p:spPr>
      </p:pic>
      <p:sp>
        <p:nvSpPr>
          <p:cNvPr id="6" name="文本框 5"/>
          <p:cNvSpPr txBox="1"/>
          <p:nvPr/>
        </p:nvSpPr>
        <p:spPr>
          <a:xfrm>
            <a:off x="668655" y="2108200"/>
            <a:ext cx="548640" cy="2804160"/>
          </a:xfrm>
          <a:prstGeom prst="rect">
            <a:avLst/>
          </a:prstGeom>
          <a:noFill/>
        </p:spPr>
        <p:txBody>
          <a:bodyPr vert="eaVert" wrap="square" rtlCol="0">
            <a:spAutoFit/>
          </a:bodyPr>
          <a:p>
            <a:r>
              <a:rPr lang="zh-CN" altLang="en-US" sz="2400" b="1">
                <a:effectLst>
                  <a:outerShdw blurRad="38100" dist="38100" dir="2700000" algn="tl">
                    <a:srgbClr val="000000">
                      <a:alpha val="43137"/>
                    </a:srgbClr>
                  </a:outerShdw>
                </a:effectLst>
              </a:rPr>
              <a:t>标致国产</a:t>
            </a:r>
            <a:endParaRPr lang="zh-CN" altLang="en-US" sz="2400" b="1">
              <a:effectLst>
                <a:outerShdw blurRad="38100" dist="38100" dir="2700000" algn="tl">
                  <a:srgbClr val="000000">
                    <a:alpha val="43137"/>
                  </a:srgbClr>
                </a:outerShdw>
              </a:effectLst>
            </a:endParaRPr>
          </a:p>
        </p:txBody>
      </p:sp>
    </p:spTree>
    <p:custDataLst>
      <p:tags r:id="rId5"/>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雪铁龙介绍1.png雪铁龙介绍1"/>
          <p:cNvPicPr>
            <a:picLocks noChangeAspect="1"/>
          </p:cNvPicPr>
          <p:nvPr>
            <p:ph sz="half" idx="2"/>
          </p:nvPr>
        </p:nvPicPr>
        <p:blipFill>
          <a:blip r:embed="rId1"/>
          <a:srcRect/>
          <a:stretch>
            <a:fillRect/>
          </a:stretch>
        </p:blipFill>
        <p:spPr>
          <a:xfrm>
            <a:off x="5443855" y="3272155"/>
            <a:ext cx="5589270" cy="1775460"/>
          </a:xfrm>
          <a:prstGeom prst="rect">
            <a:avLst/>
          </a:prstGeom>
        </p:spPr>
      </p:pic>
      <p:sp>
        <p:nvSpPr>
          <p:cNvPr id="3" name="标题 2"/>
          <p:cNvSpPr>
            <a:spLocks noGrp="1"/>
          </p:cNvSpPr>
          <p:nvPr>
            <p:ph type="title"/>
            <p:custDataLst>
              <p:tags r:id="rId2"/>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标致</a:t>
            </a:r>
            <a:r>
              <a:rPr lang="en-US" altLang="zh-CN">
                <a:effectLst>
                  <a:outerShdw blurRad="38100" dist="38100" dir="2700000" algn="tl">
                    <a:srgbClr val="000000">
                      <a:alpha val="43137"/>
                    </a:srgbClr>
                  </a:outerShdw>
                </a:effectLst>
                <a:latin typeface="+mn-ea"/>
                <a:ea typeface="+mn-ea"/>
                <a:sym typeface="+mn-ea"/>
              </a:rPr>
              <a:t>-</a:t>
            </a:r>
            <a:r>
              <a:rPr lang="zh-CN" altLang="en-US">
                <a:effectLst>
                  <a:outerShdw blurRad="38100" dist="38100" dir="2700000" algn="tl">
                    <a:srgbClr val="000000">
                      <a:alpha val="43137"/>
                    </a:srgbClr>
                  </a:outerShdw>
                </a:effectLst>
                <a:latin typeface="+mn-ea"/>
                <a:ea typeface="+mn-ea"/>
                <a:sym typeface="+mn-ea"/>
              </a:rPr>
              <a:t>雪铁龙汽车</a:t>
            </a:r>
            <a:br>
              <a:rPr lang="zh-CN" altLang="en-US" sz="3200">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雪铁龙1.png雪铁龙1"/>
          <p:cNvPicPr>
            <a:picLocks noChangeAspect="1"/>
          </p:cNvPicPr>
          <p:nvPr>
            <p:ph sz="half" idx="1"/>
          </p:nvPr>
        </p:nvPicPr>
        <p:blipFill>
          <a:blip r:embed="rId3"/>
          <a:srcRect/>
          <a:stretch>
            <a:fillRect/>
          </a:stretch>
        </p:blipFill>
        <p:spPr>
          <a:xfrm>
            <a:off x="1273175" y="3352166"/>
            <a:ext cx="2821305" cy="2025015"/>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雪铁龙</a:t>
            </a:r>
            <a:r>
              <a:rPr lang="en-US" altLang="zh-CN" sz="3200">
                <a:effectLst>
                  <a:outerShdw blurRad="38100" dist="38100" dir="2700000" algn="tl">
                    <a:srgbClr val="000000">
                      <a:alpha val="43137"/>
                    </a:srgbClr>
                  </a:outerShdw>
                </a:effectLst>
                <a:latin typeface="+mn-ea"/>
                <a:sym typeface="+mn-ea"/>
              </a:rPr>
              <a:t>(CITROEN)</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雪铁龙公司介绍.png雪铁龙公司介绍"/>
          <p:cNvPicPr>
            <a:picLocks noChangeAspect="1"/>
          </p:cNvPicPr>
          <p:nvPr/>
        </p:nvPicPr>
        <p:blipFill>
          <a:blip r:embed="rId1"/>
          <a:srcRect/>
          <a:stretch>
            <a:fillRect/>
          </a:stretch>
        </p:blipFill>
        <p:spPr>
          <a:xfrm>
            <a:off x="523240" y="1802765"/>
            <a:ext cx="9621520" cy="358140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latin typeface="+mn-ea"/>
                <a:sym typeface="+mn-ea"/>
              </a:rPr>
              <a:t>雪铁龙</a:t>
            </a:r>
            <a:r>
              <a:rPr lang="en-US" altLang="zh-CN">
                <a:latin typeface="+mn-ea"/>
                <a:sym typeface="+mn-ea"/>
              </a:rPr>
              <a:t>(CITROEN)</a:t>
            </a:r>
            <a:r>
              <a:rPr lang="zh-CN" altLang="en-US">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雪铁龙.png雪铁龙"/>
          <p:cNvPicPr>
            <a:picLocks noChangeAspect="1"/>
          </p:cNvPicPr>
          <p:nvPr/>
        </p:nvPicPr>
        <p:blipFill>
          <a:blip r:embed="rId4"/>
          <a:srcRect/>
          <a:stretch>
            <a:fillRect/>
          </a:stretch>
        </p:blipFill>
        <p:spPr>
          <a:xfrm>
            <a:off x="9534525" y="70485"/>
            <a:ext cx="2582545" cy="1708150"/>
          </a:xfrm>
          <a:prstGeom prst="rect">
            <a:avLst/>
          </a:prstGeom>
        </p:spPr>
      </p:pic>
      <p:pic>
        <p:nvPicPr>
          <p:cNvPr id="6" name="图片 5" descr="C:\Documents and Settings\Administrator\桌面\汽车\雪铁龙1.png雪铁龙1"/>
          <p:cNvPicPr>
            <a:picLocks noChangeAspect="1"/>
          </p:cNvPicPr>
          <p:nvPr/>
        </p:nvPicPr>
        <p:blipFill>
          <a:blip r:embed="rId5"/>
          <a:srcRect/>
          <a:stretch>
            <a:fillRect/>
          </a:stretch>
        </p:blipFill>
        <p:spPr>
          <a:xfrm>
            <a:off x="248920" y="5384800"/>
            <a:ext cx="2360930" cy="1417320"/>
          </a:xfrm>
          <a:prstGeom prst="rect">
            <a:avLst/>
          </a:prstGeom>
        </p:spPr>
      </p:pic>
    </p:spTree>
    <p:custDataLst>
      <p:tags r:id="rId6"/>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雪铁龙1.png雪铁龙1"/>
          <p:cNvPicPr>
            <a:picLocks noChangeAspect="1"/>
          </p:cNvPicPr>
          <p:nvPr/>
        </p:nvPicPr>
        <p:blipFill>
          <a:blip r:embed="rId1"/>
          <a:srcRect/>
          <a:stretch>
            <a:fillRect/>
          </a:stretch>
        </p:blipFill>
        <p:spPr>
          <a:xfrm>
            <a:off x="87313" y="5065395"/>
            <a:ext cx="2403475" cy="1725930"/>
          </a:xfrm>
          <a:prstGeom prst="rect">
            <a:avLst/>
          </a:prstGeom>
        </p:spPr>
      </p:pic>
      <p:pic>
        <p:nvPicPr>
          <p:cNvPr id="5" name="图片 4" descr="C:\Documents and Settings\Administrator\桌面\汽车\雪铁龙进口车型.png雪铁龙进口车型"/>
          <p:cNvPicPr>
            <a:picLocks noChangeAspect="1"/>
          </p:cNvPicPr>
          <p:nvPr/>
        </p:nvPicPr>
        <p:blipFill>
          <a:blip r:embed="rId2"/>
          <a:srcRect/>
          <a:stretch>
            <a:fillRect/>
          </a:stretch>
        </p:blipFill>
        <p:spPr>
          <a:xfrm>
            <a:off x="1681480" y="1950085"/>
            <a:ext cx="8997950" cy="343662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latin typeface="+mn-ea"/>
                <a:sym typeface="+mn-ea"/>
              </a:rPr>
              <a:t>雪铁龙</a:t>
            </a:r>
            <a:r>
              <a:rPr lang="en-US" altLang="zh-CN">
                <a:latin typeface="+mn-ea"/>
                <a:sym typeface="+mn-ea"/>
              </a:rPr>
              <a:t>(CITROEN)</a:t>
            </a:r>
            <a:r>
              <a:rPr lang="zh-CN" altLang="en-US">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雪铁龙.png雪铁龙"/>
          <p:cNvPicPr>
            <a:picLocks noChangeAspect="1"/>
          </p:cNvPicPr>
          <p:nvPr/>
        </p:nvPicPr>
        <p:blipFill>
          <a:blip r:embed="rId4"/>
          <a:srcRect/>
          <a:stretch>
            <a:fillRect/>
          </a:stretch>
        </p:blipFill>
        <p:spPr>
          <a:xfrm>
            <a:off x="9467215" y="-20320"/>
            <a:ext cx="2475230" cy="1970405"/>
          </a:xfrm>
          <a:prstGeom prst="rect">
            <a:avLst/>
          </a:prstGeom>
        </p:spPr>
      </p:pic>
      <p:sp>
        <p:nvSpPr>
          <p:cNvPr id="6" name="文本框 5"/>
          <p:cNvSpPr txBox="1"/>
          <p:nvPr/>
        </p:nvSpPr>
        <p:spPr>
          <a:xfrm>
            <a:off x="668655" y="2108200"/>
            <a:ext cx="548640" cy="2804160"/>
          </a:xfrm>
          <a:prstGeom prst="rect">
            <a:avLst/>
          </a:prstGeom>
          <a:noFill/>
        </p:spPr>
        <p:txBody>
          <a:bodyPr vert="eaVert" wrap="square" rtlCol="0">
            <a:spAutoFit/>
          </a:bodyPr>
          <a:p>
            <a:r>
              <a:rPr lang="zh-CN" altLang="en-US" sz="2400" b="1">
                <a:effectLst>
                  <a:outerShdw blurRad="38100" dist="38100" dir="2700000" algn="tl">
                    <a:srgbClr val="000000">
                      <a:alpha val="43137"/>
                    </a:srgbClr>
                  </a:outerShdw>
                </a:effectLst>
              </a:rPr>
              <a:t>雪铁龙进口</a:t>
            </a:r>
            <a:endParaRPr lang="zh-CN" altLang="en-US" sz="2400" b="1">
              <a:effectLst>
                <a:outerShdw blurRad="38100" dist="38100" dir="2700000" algn="tl">
                  <a:srgbClr val="000000">
                    <a:alpha val="43137"/>
                  </a:srgbClr>
                </a:outerShdw>
              </a:effectLst>
            </a:endParaRPr>
          </a:p>
        </p:txBody>
      </p:sp>
    </p:spTree>
    <p:custDataLst>
      <p:tags r:id="rId5"/>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雪铁龙国产车型.png雪铁龙国产车型"/>
          <p:cNvPicPr>
            <a:picLocks noChangeAspect="1"/>
          </p:cNvPicPr>
          <p:nvPr/>
        </p:nvPicPr>
        <p:blipFill>
          <a:blip r:embed="rId1"/>
          <a:srcRect/>
          <a:stretch>
            <a:fillRect/>
          </a:stretch>
        </p:blipFill>
        <p:spPr>
          <a:xfrm>
            <a:off x="1698625" y="2108200"/>
            <a:ext cx="8580755" cy="4087495"/>
          </a:xfrm>
          <a:prstGeom prst="rect">
            <a:avLst/>
          </a:prstGeom>
        </p:spPr>
      </p:pic>
      <p:pic>
        <p:nvPicPr>
          <p:cNvPr id="4" name="图片 3" descr="C:\Documents and Settings\Administrator\桌面\汽车\雪铁龙1.png雪铁龙1"/>
          <p:cNvPicPr>
            <a:picLocks noChangeAspect="1"/>
          </p:cNvPicPr>
          <p:nvPr/>
        </p:nvPicPr>
        <p:blipFill>
          <a:blip r:embed="rId2"/>
          <a:srcRect/>
          <a:stretch>
            <a:fillRect/>
          </a:stretch>
        </p:blipFill>
        <p:spPr>
          <a:xfrm>
            <a:off x="87313" y="5065395"/>
            <a:ext cx="2403475" cy="17259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latin typeface="+mn-ea"/>
                <a:sym typeface="+mn-ea"/>
              </a:rPr>
              <a:t>雪铁龙</a:t>
            </a:r>
            <a:r>
              <a:rPr lang="en-US" altLang="zh-CN">
                <a:latin typeface="+mn-ea"/>
                <a:sym typeface="+mn-ea"/>
              </a:rPr>
              <a:t>(CITROEN)</a:t>
            </a:r>
            <a:r>
              <a:rPr lang="zh-CN" altLang="en-US">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雪铁龙.png雪铁龙"/>
          <p:cNvPicPr>
            <a:picLocks noChangeAspect="1"/>
          </p:cNvPicPr>
          <p:nvPr/>
        </p:nvPicPr>
        <p:blipFill>
          <a:blip r:embed="rId4"/>
          <a:srcRect/>
          <a:stretch>
            <a:fillRect/>
          </a:stretch>
        </p:blipFill>
        <p:spPr>
          <a:xfrm>
            <a:off x="9467215" y="-20320"/>
            <a:ext cx="2475230" cy="1970405"/>
          </a:xfrm>
          <a:prstGeom prst="rect">
            <a:avLst/>
          </a:prstGeom>
        </p:spPr>
      </p:pic>
      <p:sp>
        <p:nvSpPr>
          <p:cNvPr id="6" name="文本框 5"/>
          <p:cNvSpPr txBox="1"/>
          <p:nvPr/>
        </p:nvSpPr>
        <p:spPr>
          <a:xfrm>
            <a:off x="668655" y="2108200"/>
            <a:ext cx="548640" cy="2804160"/>
          </a:xfrm>
          <a:prstGeom prst="rect">
            <a:avLst/>
          </a:prstGeom>
          <a:noFill/>
        </p:spPr>
        <p:txBody>
          <a:bodyPr vert="eaVert" wrap="square" rtlCol="0">
            <a:spAutoFit/>
          </a:bodyPr>
          <a:p>
            <a:r>
              <a:rPr lang="zh-CN" altLang="en-US" sz="2400" b="1">
                <a:effectLst>
                  <a:outerShdw blurRad="38100" dist="38100" dir="2700000" algn="tl">
                    <a:srgbClr val="000000">
                      <a:alpha val="43137"/>
                    </a:srgbClr>
                  </a:outerShdw>
                </a:effectLst>
              </a:rPr>
              <a:t>雪铁龙国产</a:t>
            </a:r>
            <a:endParaRPr lang="zh-CN" altLang="en-US" sz="2400" b="1">
              <a:effectLst>
                <a:outerShdw blurRad="38100" dist="38100" dir="2700000" algn="tl">
                  <a:srgbClr val="000000">
                    <a:alpha val="43137"/>
                  </a:srgbClr>
                </a:outerShdw>
              </a:effectLst>
            </a:endParaRPr>
          </a:p>
        </p:txBody>
      </p:sp>
    </p:spTree>
    <p:custDataLst>
      <p:tags r:id="rId5"/>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lstStyle/>
          <a:p>
            <a:r>
              <a:rPr lang="zh-CN" altLang="en-US">
                <a:effectLst>
                  <a:outerShdw blurRad="38100" dist="38100" dir="2700000" algn="tl">
                    <a:srgbClr val="000000">
                      <a:alpha val="43137"/>
                    </a:srgbClr>
                  </a:outerShdw>
                </a:effectLst>
                <a:latin typeface="+mn-ea"/>
                <a:sym typeface="+mn-ea"/>
              </a:rPr>
              <a:t>凯迪拉克（</a:t>
            </a:r>
            <a:r>
              <a:rPr lang="en-US" altLang="zh-CN">
                <a:effectLst>
                  <a:outerShdw blurRad="38100" dist="38100" dir="2700000" algn="tl">
                    <a:srgbClr val="000000">
                      <a:alpha val="43137"/>
                    </a:srgbClr>
                  </a:outerShdw>
                </a:effectLst>
                <a:latin typeface="+mn-ea"/>
                <a:sym typeface="+mn-ea"/>
              </a:rPr>
              <a:t>Cadillac</a:t>
            </a:r>
            <a:r>
              <a:rPr lang="zh-CN" altLang="en-US">
                <a:effectLst>
                  <a:outerShdw blurRad="38100" dist="38100" dir="2700000" algn="tl">
                    <a:srgbClr val="000000">
                      <a:alpha val="43137"/>
                    </a:srgbClr>
                  </a:outerShdw>
                </a:effectLst>
                <a:latin typeface="+mn-ea"/>
                <a:sym typeface="+mn-ea"/>
              </a:rPr>
              <a:t>）</a:t>
            </a:r>
            <a:endParaRPr lang="zh-CN" altLang="en-US"/>
          </a:p>
        </p:txBody>
      </p:sp>
      <p:sp>
        <p:nvSpPr>
          <p:cNvPr id="11" name="内容占位符 10"/>
          <p:cNvSpPr>
            <a:spLocks noGrp="1"/>
          </p:cNvSpPr>
          <p:nvPr>
            <p:ph idx="1"/>
            <p:custDataLst>
              <p:tags r:id="rId2"/>
            </p:custDataLst>
          </p:nvPr>
        </p:nvSpPr>
        <p:spPr/>
        <p:txBody>
          <a:bodyPr>
            <a:normAutofit lnSpcReduction="10000"/>
          </a:bodyPr>
          <a:lstStyle/>
          <a:p>
            <a:pPr>
              <a:lnSpc>
                <a:spcPct val="150000"/>
              </a:lnSpc>
            </a:pPr>
            <a:r>
              <a:rPr lang="en-US" altLang="zh-CN"/>
              <a:t>         </a:t>
            </a:r>
            <a:r>
              <a:rPr lang="zh-CN" altLang="en-US" sz="2000">
                <a:effectLst>
                  <a:outerShdw blurRad="38100" dist="38100" dir="2700000" algn="tl">
                    <a:srgbClr val="000000">
                      <a:alpha val="43137"/>
                    </a:srgbClr>
                  </a:outerShdw>
                </a:effectLst>
              </a:rPr>
              <a:t>选用“凯迪拉克”之名是为了向法国的皇家贵族、探险家、美国底特律城的创始人安东尼·门斯·凯迪拉克表示敬意，商标图形主要由冠和盾组成。冠象征着凯迪拉克家族的纹章，冠上7颗珍珠喻示皇家的贵族血统。盾象征着凯迪拉克军队的英勇善战。盾分为4个等分。第一和第四等分是门斯家族的全底纹章，中间横穿过的深褐色棒把三只相同的黑鸟分开，两只在上，一只在下。这三只鸟意味三味一体的神圣，还意味着大胆和热情的基督教武士智慧、富有、聪敏的头脑和它完美的品德。第二和第三等分是由于内部通婚，当另一块领土加到门斯家族的财产上时，这些4等分才能在门斯盾形纹章里被采用。4等分内采用的色彩表明了广阔的土地，增色了门斯家族的名望，红色标志着行动的勇敢和大胆；银色表示团结、博爱、美德和富有。横穿的棒表示了在十字军战争的骑士们的勇敢。凯迪拉克商标是底特律城创始人的祖先的英勇和荣誉。</a:t>
            </a:r>
            <a:endParaRPr lang="zh-CN" altLang="en-US" sz="2000">
              <a:effectLst>
                <a:outerShdw blurRad="38100" dist="38100" dir="2700000" algn="tl">
                  <a:srgbClr val="000000">
                    <a:alpha val="43137"/>
                  </a:srgbClr>
                </a:outerShdw>
              </a:effectLst>
            </a:endParaRPr>
          </a:p>
        </p:txBody>
      </p:sp>
    </p:spTree>
    <p:custDataLst>
      <p:tags r:id="rId3"/>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九、菲亚特（</a:t>
            </a:r>
            <a:r>
              <a:rPr lang="en-US" altLang="zh-CN" sz="4000">
                <a:effectLst>
                  <a:outerShdw blurRad="38100" dist="38100" dir="2700000" algn="tl">
                    <a:srgbClr val="000000">
                      <a:alpha val="43137"/>
                    </a:srgbClr>
                  </a:outerShdw>
                </a:effectLst>
                <a:latin typeface="+mn-ea"/>
                <a:ea typeface="+mn-ea"/>
              </a:rPr>
              <a:t>FIAT</a:t>
            </a:r>
            <a:r>
              <a:rPr lang="zh-CN" altLang="en-US" sz="4000">
                <a:effectLst>
                  <a:outerShdw blurRad="38100" dist="38100" dir="2700000" algn="tl">
                    <a:srgbClr val="000000">
                      <a:alpha val="43137"/>
                    </a:srgbClr>
                  </a:outerShdw>
                </a:effectLst>
                <a:latin typeface="+mn-ea"/>
                <a:ea typeface="+mn-ea"/>
              </a:rPr>
              <a:t>）汽车</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菲亚特.png菲亚特"/>
          <p:cNvPicPr>
            <a:picLocks noChangeAspect="1"/>
          </p:cNvPicPr>
          <p:nvPr>
            <p:ph sz="half" idx="4294967295"/>
          </p:nvPr>
        </p:nvPicPr>
        <p:blipFill>
          <a:blip r:embed="rId2"/>
          <a:srcRect/>
          <a:stretch>
            <a:fillRect/>
          </a:stretch>
        </p:blipFill>
        <p:spPr>
          <a:xfrm>
            <a:off x="1243330" y="1859915"/>
            <a:ext cx="2860675" cy="2543175"/>
          </a:xfrm>
          <a:prstGeom prst="rect">
            <a:avLst/>
          </a:prstGeom>
        </p:spPr>
      </p:pic>
      <p:pic>
        <p:nvPicPr>
          <p:cNvPr id="4" name="图片 3" descr="C:\Documents and Settings\Administrator\桌面\汽车\菲亚特介绍.png菲亚特介绍"/>
          <p:cNvPicPr>
            <a:picLocks noChangeAspect="1"/>
          </p:cNvPicPr>
          <p:nvPr/>
        </p:nvPicPr>
        <p:blipFill>
          <a:blip r:embed="rId3"/>
          <a:srcRect/>
          <a:stretch>
            <a:fillRect/>
          </a:stretch>
        </p:blipFill>
        <p:spPr>
          <a:xfrm>
            <a:off x="5847715" y="1176020"/>
            <a:ext cx="4948555" cy="5593715"/>
          </a:xfrm>
          <a:prstGeom prst="rect">
            <a:avLst/>
          </a:prstGeom>
        </p:spPr>
      </p:pic>
    </p:spTree>
    <p:custDataLst>
      <p:tags r:id="rId4"/>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49650" y="380365"/>
            <a:ext cx="8670925" cy="756285"/>
          </a:xfrm>
        </p:spPr>
        <p:txBody>
          <a:bodyPr>
            <a:normAutofit fontScale="90000"/>
          </a:bodyPr>
          <a:lstStyle/>
          <a:p>
            <a:br>
              <a:rPr lang="zh-CN" altLang="en-US">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）汽车</a:t>
            </a:r>
            <a:br>
              <a:rPr lang="zh-CN" altLang="en-US">
                <a:effectLst>
                  <a:outerShdw blurRad="38100" dist="38100" dir="2700000" algn="tl">
                    <a:srgbClr val="000000">
                      <a:alpha val="43137"/>
                    </a:srgbClr>
                  </a:outerShdw>
                </a:effectLst>
                <a:latin typeface="+mn-ea"/>
                <a:ea typeface="+mn-ea"/>
              </a:rPr>
            </a:b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zh-CN" altLang="en-US" sz="2000">
                <a:latin typeface="+mn-ea"/>
              </a:rPr>
              <a:t>                    </a:t>
            </a:r>
            <a:endParaRPr lang="zh-CN" altLang="en-US" sz="2000">
              <a:latin typeface="+mn-ea"/>
            </a:endParaRPr>
          </a:p>
          <a:p>
            <a:pPr marL="0" indent="0" algn="l">
              <a:buNone/>
            </a:pPr>
            <a:r>
              <a:rPr lang="zh-CN" altLang="en-US" sz="2000">
                <a:latin typeface="+mn-ea"/>
              </a:rPr>
              <a:t>                  ￭菲亚特（</a:t>
            </a:r>
            <a:r>
              <a:rPr lang="en-US" altLang="zh-CN" sz="2000">
                <a:latin typeface="+mn-ea"/>
              </a:rPr>
              <a:t>FIAT</a:t>
            </a:r>
            <a:r>
              <a:rPr lang="zh-CN" altLang="en-US" sz="2000">
                <a:latin typeface="+mn-ea"/>
              </a:rPr>
              <a:t>）                                 </a:t>
            </a:r>
            <a:endParaRPr lang="zh-CN" altLang="en-US" sz="2000">
              <a:latin typeface="+mn-ea"/>
            </a:endParaRPr>
          </a:p>
          <a:p>
            <a:pPr marL="0" indent="0" algn="l">
              <a:buNone/>
            </a:pPr>
            <a:r>
              <a:rPr lang="zh-CN" altLang="en-US" sz="2000">
                <a:latin typeface="+mn-ea"/>
              </a:rPr>
              <a:t>                  </a:t>
            </a:r>
            <a:r>
              <a:rPr lang="zh-CN" altLang="en-US" sz="2000">
                <a:latin typeface="+mn-ea"/>
                <a:sym typeface="+mn-ea"/>
              </a:rPr>
              <a:t>￭玛莎拉蒂</a:t>
            </a:r>
            <a:r>
              <a:rPr lang="en-US" altLang="zh-CN" sz="2000">
                <a:latin typeface="+mn-ea"/>
                <a:sym typeface="+mn-ea"/>
              </a:rPr>
              <a:t>(MASERATI)</a:t>
            </a: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￭法拉利（</a:t>
            </a:r>
            <a:r>
              <a:rPr lang="en-US" altLang="zh-CN" sz="2000">
                <a:latin typeface="+mn-ea"/>
                <a:sym typeface="+mn-ea"/>
              </a:rPr>
              <a:t>Ferrari</a:t>
            </a:r>
            <a:r>
              <a:rPr lang="zh-CN" altLang="en-US" sz="2000">
                <a:latin typeface="+mn-ea"/>
                <a:sym typeface="+mn-ea"/>
              </a:rPr>
              <a:t>）</a:t>
            </a:r>
            <a:endParaRPr lang="zh-CN" altLang="en-US" sz="2000">
              <a:latin typeface="+mn-ea"/>
              <a:sym typeface="+mn-ea"/>
            </a:endParaRPr>
          </a:p>
          <a:p>
            <a:pPr marL="0" indent="0" algn="l">
              <a:buNone/>
            </a:pPr>
            <a:r>
              <a:rPr lang="zh-CN" altLang="en-US" sz="2000">
                <a:latin typeface="+mn-ea"/>
                <a:sym typeface="+mn-ea"/>
              </a:rPr>
              <a:t>                  ￭凯斯纽  </a:t>
            </a:r>
            <a:endParaRPr lang="zh-CN" altLang="en-US" sz="2000">
              <a:latin typeface="+mn-ea"/>
              <a:sym typeface="+mn-ea"/>
            </a:endParaRPr>
          </a:p>
          <a:p>
            <a:pPr marL="0" indent="0" algn="l">
              <a:buNone/>
            </a:pPr>
            <a:r>
              <a:rPr lang="zh-CN" altLang="en-US" sz="2000">
                <a:latin typeface="+mn-ea"/>
                <a:sym typeface="+mn-ea"/>
              </a:rPr>
              <a:t>                  ￭依维柯 （</a:t>
            </a:r>
            <a:r>
              <a:rPr lang="en-US" altLang="zh-CN" sz="2000">
                <a:latin typeface="+mn-ea"/>
                <a:sym typeface="+mn-ea"/>
              </a:rPr>
              <a:t>IVECO</a:t>
            </a:r>
            <a:r>
              <a:rPr lang="zh-CN" altLang="en-US" sz="2000">
                <a:latin typeface="+mn-ea"/>
                <a:sym typeface="+mn-ea"/>
              </a:rPr>
              <a:t>）</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菲亚特介绍1.png菲亚特介绍1"/>
          <p:cNvPicPr>
            <a:picLocks noChangeAspect="1"/>
          </p:cNvPicPr>
          <p:nvPr>
            <p:ph sz="half" idx="2"/>
          </p:nvPr>
        </p:nvPicPr>
        <p:blipFill>
          <a:blip r:embed="rId1"/>
          <a:srcRect/>
          <a:stretch>
            <a:fillRect/>
          </a:stretch>
        </p:blipFill>
        <p:spPr>
          <a:xfrm>
            <a:off x="6268720" y="1682750"/>
            <a:ext cx="4803775" cy="5186680"/>
          </a:xfrm>
          <a:prstGeom prst="rect">
            <a:avLst/>
          </a:prstGeom>
        </p:spPr>
      </p:pic>
      <p:sp>
        <p:nvSpPr>
          <p:cNvPr id="3" name="标题 2"/>
          <p:cNvSpPr>
            <a:spLocks noGrp="1"/>
          </p:cNvSpPr>
          <p:nvPr>
            <p:ph type="title"/>
            <p:custDataLst>
              <p:tags r:id="rId2"/>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）汽车</a:t>
            </a:r>
            <a:br>
              <a:rPr lang="zh-CN" altLang="en-US" sz="3200">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菲亚特.png菲亚特"/>
          <p:cNvPicPr>
            <a:picLocks noChangeAspect="1"/>
          </p:cNvPicPr>
          <p:nvPr>
            <p:ph sz="half" idx="1"/>
          </p:nvPr>
        </p:nvPicPr>
        <p:blipFill>
          <a:blip r:embed="rId3"/>
          <a:srcRect/>
          <a:stretch>
            <a:fillRect/>
          </a:stretch>
        </p:blipFill>
        <p:spPr>
          <a:xfrm>
            <a:off x="1503045" y="2828925"/>
            <a:ext cx="2743200" cy="2534285"/>
          </a:xfrm>
          <a:prstGeom prst="rect">
            <a:avLst/>
          </a:prstGeom>
        </p:spPr>
      </p:pic>
      <p:sp>
        <p:nvSpPr>
          <p:cNvPr id="6" name="文本框 5"/>
          <p:cNvSpPr txBox="1"/>
          <p:nvPr/>
        </p:nvSpPr>
        <p:spPr>
          <a:xfrm>
            <a:off x="839470" y="1894840"/>
            <a:ext cx="508190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菲亚特（</a:t>
            </a:r>
            <a:r>
              <a:rPr lang="en-US" altLang="zh-CN" sz="3200">
                <a:effectLst>
                  <a:outerShdw blurRad="38100" dist="38100" dir="2700000" algn="tl">
                    <a:srgbClr val="000000">
                      <a:alpha val="43137"/>
                    </a:srgbClr>
                  </a:outerShdw>
                </a:effectLst>
                <a:latin typeface="+mn-ea"/>
                <a:sym typeface="+mn-ea"/>
              </a:rPr>
              <a:t>FIAT</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雪铁龙公司介绍.png雪铁龙公司介绍"/>
          <p:cNvPicPr>
            <a:picLocks noChangeAspect="1"/>
          </p:cNvPicPr>
          <p:nvPr/>
        </p:nvPicPr>
        <p:blipFill>
          <a:blip r:embed="rId1"/>
          <a:srcRect/>
          <a:stretch>
            <a:fillRect/>
          </a:stretch>
        </p:blipFill>
        <p:spPr>
          <a:xfrm>
            <a:off x="523240" y="1802765"/>
            <a:ext cx="9621520" cy="358140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a:t>
            </a:r>
            <a:r>
              <a:rPr lang="zh-CN" altLang="en-US">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菲亚特.png菲亚特"/>
          <p:cNvPicPr>
            <a:picLocks noChangeAspect="1"/>
          </p:cNvPicPr>
          <p:nvPr/>
        </p:nvPicPr>
        <p:blipFill>
          <a:blip r:embed="rId4"/>
          <a:srcRect/>
          <a:stretch>
            <a:fillRect/>
          </a:stretch>
        </p:blipFill>
        <p:spPr>
          <a:xfrm>
            <a:off x="248920" y="5271135"/>
            <a:ext cx="1748790" cy="1530350"/>
          </a:xfrm>
          <a:prstGeom prst="rect">
            <a:avLst/>
          </a:prstGeom>
        </p:spPr>
      </p:pic>
      <p:pic>
        <p:nvPicPr>
          <p:cNvPr id="5" name="图片 4" descr="C:\Documents and Settings\Administrator\桌面\汽车\菲亚特.png菲亚特"/>
          <p:cNvPicPr>
            <a:picLocks noChangeAspect="1"/>
          </p:cNvPicPr>
          <p:nvPr/>
        </p:nvPicPr>
        <p:blipFill>
          <a:blip r:embed="rId4"/>
          <a:srcRect/>
          <a:stretch>
            <a:fillRect/>
          </a:stretch>
        </p:blipFill>
        <p:spPr>
          <a:xfrm>
            <a:off x="10271760" y="23495"/>
            <a:ext cx="1771650" cy="1643380"/>
          </a:xfrm>
          <a:prstGeom prst="rect">
            <a:avLst/>
          </a:prstGeom>
        </p:spPr>
      </p:pic>
    </p:spTree>
    <p:custDataLst>
      <p:tags r:id="rId5"/>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菲亚特车型.png菲亚特车型"/>
          <p:cNvPicPr>
            <a:picLocks noChangeAspect="1"/>
          </p:cNvPicPr>
          <p:nvPr/>
        </p:nvPicPr>
        <p:blipFill>
          <a:blip r:embed="rId1"/>
          <a:srcRect/>
          <a:stretch>
            <a:fillRect/>
          </a:stretch>
        </p:blipFill>
        <p:spPr>
          <a:xfrm>
            <a:off x="1641475" y="2125345"/>
            <a:ext cx="8580755" cy="294005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菲亚特.png菲亚特"/>
          <p:cNvPicPr>
            <a:picLocks noChangeAspect="1"/>
          </p:cNvPicPr>
          <p:nvPr/>
        </p:nvPicPr>
        <p:blipFill>
          <a:blip r:embed="rId3"/>
          <a:srcRect/>
          <a:stretch>
            <a:fillRect/>
          </a:stretch>
        </p:blipFill>
        <p:spPr>
          <a:xfrm>
            <a:off x="10222230" y="103505"/>
            <a:ext cx="1882775" cy="1560195"/>
          </a:xfrm>
          <a:prstGeom prst="rect">
            <a:avLst/>
          </a:prstGeom>
        </p:spPr>
      </p:pic>
      <p:pic>
        <p:nvPicPr>
          <p:cNvPr id="7" name="图片 6" descr="C:\Documents and Settings\Administrator\桌面\汽车\菲亚特.png菲亚特"/>
          <p:cNvPicPr>
            <a:picLocks noChangeAspect="1"/>
          </p:cNvPicPr>
          <p:nvPr/>
        </p:nvPicPr>
        <p:blipFill>
          <a:blip r:embed="rId3"/>
          <a:srcRect/>
          <a:stretch>
            <a:fillRect/>
          </a:stretch>
        </p:blipFill>
        <p:spPr>
          <a:xfrm>
            <a:off x="213360" y="4817745"/>
            <a:ext cx="1908175" cy="1879600"/>
          </a:xfrm>
          <a:prstGeom prst="rect">
            <a:avLst/>
          </a:prstGeom>
        </p:spPr>
      </p:pic>
    </p:spTree>
    <p:custDataLst>
      <p:tags r:id="rId4"/>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法拉利介绍.png法拉利介绍"/>
          <p:cNvPicPr>
            <a:picLocks noChangeAspect="1"/>
          </p:cNvPicPr>
          <p:nvPr>
            <p:ph sz="half" idx="2"/>
          </p:nvPr>
        </p:nvPicPr>
        <p:blipFill>
          <a:blip r:embed="rId1"/>
          <a:srcRect/>
          <a:stretch>
            <a:fillRect/>
          </a:stretch>
        </p:blipFill>
        <p:spPr>
          <a:xfrm>
            <a:off x="6028055" y="1057275"/>
            <a:ext cx="5156835" cy="5661025"/>
          </a:xfrm>
          <a:prstGeom prst="rect">
            <a:avLst/>
          </a:prstGeom>
        </p:spPr>
      </p:pic>
      <p:sp>
        <p:nvSpPr>
          <p:cNvPr id="3" name="标题 2"/>
          <p:cNvSpPr>
            <a:spLocks noGrp="1"/>
          </p:cNvSpPr>
          <p:nvPr>
            <p:ph type="title"/>
            <p:custDataLst>
              <p:tags r:id="rId2"/>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）汽车</a:t>
            </a:r>
            <a:br>
              <a:rPr lang="zh-CN" altLang="en-US" sz="3200">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法拉利.png法拉利"/>
          <p:cNvPicPr>
            <a:picLocks noChangeAspect="1"/>
          </p:cNvPicPr>
          <p:nvPr>
            <p:ph sz="half" idx="1"/>
          </p:nvPr>
        </p:nvPicPr>
        <p:blipFill>
          <a:blip r:embed="rId3"/>
          <a:srcRect/>
          <a:stretch>
            <a:fillRect/>
          </a:stretch>
        </p:blipFill>
        <p:spPr>
          <a:xfrm>
            <a:off x="1706880" y="2828925"/>
            <a:ext cx="2335530" cy="2534285"/>
          </a:xfrm>
          <a:prstGeom prst="rect">
            <a:avLst/>
          </a:prstGeom>
        </p:spPr>
      </p:pic>
      <p:sp>
        <p:nvSpPr>
          <p:cNvPr id="6" name="文本框 5"/>
          <p:cNvSpPr txBox="1"/>
          <p:nvPr/>
        </p:nvSpPr>
        <p:spPr>
          <a:xfrm>
            <a:off x="839470" y="1894840"/>
            <a:ext cx="5081905" cy="579120"/>
          </a:xfrm>
          <a:prstGeom prst="rect">
            <a:avLst/>
          </a:prstGeom>
          <a:noFill/>
        </p:spPr>
        <p:txBody>
          <a:bodyPr wrap="square" rtlCol="0">
            <a:spAutoFit/>
          </a:bodyPr>
          <a:p>
            <a:r>
              <a:rPr lang="zh-CN" altLang="en-US" sz="3200">
                <a:latin typeface="+mn-ea"/>
                <a:sym typeface="+mn-ea"/>
              </a:rPr>
              <a:t>法拉利（</a:t>
            </a:r>
            <a:r>
              <a:rPr lang="en-US" altLang="zh-CN" sz="3200">
                <a:latin typeface="+mn-ea"/>
                <a:sym typeface="+mn-ea"/>
              </a:rPr>
              <a:t>Ferrari</a:t>
            </a:r>
            <a:r>
              <a:rPr lang="zh-CN" altLang="en-US" sz="3200">
                <a:latin typeface="+mn-ea"/>
                <a:sym typeface="+mn-ea"/>
              </a:rPr>
              <a:t>）</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84772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latin typeface="+mn-ea"/>
                <a:sym typeface="+mn-ea"/>
              </a:rPr>
              <a:t>法拉利（</a:t>
            </a:r>
            <a:r>
              <a:rPr lang="en-US" altLang="zh-CN">
                <a:latin typeface="+mn-ea"/>
                <a:sym typeface="+mn-ea"/>
              </a:rPr>
              <a:t>Ferrari</a:t>
            </a:r>
            <a:r>
              <a:rPr lang="zh-CN" altLang="en-US">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法拉利.png法拉利"/>
          <p:cNvPicPr>
            <a:picLocks noChangeAspect="1"/>
          </p:cNvPicPr>
          <p:nvPr/>
        </p:nvPicPr>
        <p:blipFill>
          <a:blip r:embed="rId3"/>
          <a:srcRect/>
          <a:stretch>
            <a:fillRect/>
          </a:stretch>
        </p:blipFill>
        <p:spPr>
          <a:xfrm>
            <a:off x="78740" y="5182870"/>
            <a:ext cx="2004695" cy="1615440"/>
          </a:xfrm>
          <a:prstGeom prst="rect">
            <a:avLst/>
          </a:prstGeom>
        </p:spPr>
      </p:pic>
      <p:pic>
        <p:nvPicPr>
          <p:cNvPr id="5" name="图片 4" descr="C:\Documents and Settings\Administrator\桌面\汽车\菲亚特.png菲亚特"/>
          <p:cNvPicPr>
            <a:picLocks noChangeAspect="1"/>
          </p:cNvPicPr>
          <p:nvPr/>
        </p:nvPicPr>
        <p:blipFill>
          <a:blip r:embed="rId4"/>
          <a:srcRect/>
          <a:stretch>
            <a:fillRect/>
          </a:stretch>
        </p:blipFill>
        <p:spPr>
          <a:xfrm>
            <a:off x="10271760" y="23495"/>
            <a:ext cx="1771650" cy="1643380"/>
          </a:xfrm>
          <a:prstGeom prst="rect">
            <a:avLst/>
          </a:prstGeom>
        </p:spPr>
      </p:pic>
      <p:pic>
        <p:nvPicPr>
          <p:cNvPr id="4" name="图片 3" descr="法拉利公司介绍"/>
          <p:cNvPicPr>
            <a:picLocks noChangeAspect="1"/>
          </p:cNvPicPr>
          <p:nvPr/>
        </p:nvPicPr>
        <p:blipFill>
          <a:blip r:embed="rId5"/>
          <a:stretch>
            <a:fillRect/>
          </a:stretch>
        </p:blipFill>
        <p:spPr>
          <a:xfrm>
            <a:off x="955040" y="1569085"/>
            <a:ext cx="9305290" cy="3719830"/>
          </a:xfrm>
          <a:prstGeom prst="rect">
            <a:avLst/>
          </a:prstGeom>
        </p:spPr>
      </p:pic>
    </p:spTree>
    <p:custDataLst>
      <p:tags r:id="rId6"/>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法拉利车型1.png法拉利车型1"/>
          <p:cNvPicPr>
            <a:picLocks noChangeAspect="1"/>
          </p:cNvPicPr>
          <p:nvPr/>
        </p:nvPicPr>
        <p:blipFill>
          <a:blip r:embed="rId1"/>
          <a:srcRect/>
          <a:stretch>
            <a:fillRect/>
          </a:stretch>
        </p:blipFill>
        <p:spPr>
          <a:xfrm>
            <a:off x="1822450" y="1663700"/>
            <a:ext cx="5998210" cy="4932045"/>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latin typeface="+mn-ea"/>
                <a:sym typeface="+mn-ea"/>
              </a:rPr>
              <a:t>法拉利（</a:t>
            </a:r>
            <a:r>
              <a:rPr lang="en-US" altLang="zh-CN">
                <a:latin typeface="+mn-ea"/>
                <a:sym typeface="+mn-ea"/>
              </a:rPr>
              <a:t>Ferrari</a:t>
            </a:r>
            <a:r>
              <a:rPr lang="zh-CN" altLang="en-US">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菲亚特.png菲亚特"/>
          <p:cNvPicPr>
            <a:picLocks noChangeAspect="1"/>
          </p:cNvPicPr>
          <p:nvPr/>
        </p:nvPicPr>
        <p:blipFill>
          <a:blip r:embed="rId3"/>
          <a:srcRect/>
          <a:stretch>
            <a:fillRect/>
          </a:stretch>
        </p:blipFill>
        <p:spPr>
          <a:xfrm>
            <a:off x="10222230" y="18415"/>
            <a:ext cx="1882775" cy="1560195"/>
          </a:xfrm>
          <a:prstGeom prst="rect">
            <a:avLst/>
          </a:prstGeom>
        </p:spPr>
      </p:pic>
      <p:pic>
        <p:nvPicPr>
          <p:cNvPr id="7" name="图片 6" descr="C:\Documents and Settings\Administrator\桌面\汽车\法拉利.png法拉利"/>
          <p:cNvPicPr>
            <a:picLocks noChangeAspect="1"/>
          </p:cNvPicPr>
          <p:nvPr/>
        </p:nvPicPr>
        <p:blipFill>
          <a:blip r:embed="rId4"/>
          <a:srcRect/>
          <a:stretch>
            <a:fillRect/>
          </a:stretch>
        </p:blipFill>
        <p:spPr>
          <a:xfrm>
            <a:off x="89218" y="4831715"/>
            <a:ext cx="1732280" cy="1879600"/>
          </a:xfrm>
          <a:prstGeom prst="rect">
            <a:avLst/>
          </a:prstGeom>
        </p:spPr>
      </p:pic>
      <p:pic>
        <p:nvPicPr>
          <p:cNvPr id="4" name="图片 3" descr="法拉利车型2"/>
          <p:cNvPicPr>
            <a:picLocks noChangeAspect="1"/>
          </p:cNvPicPr>
          <p:nvPr/>
        </p:nvPicPr>
        <p:blipFill>
          <a:blip r:embed="rId5"/>
          <a:stretch>
            <a:fillRect/>
          </a:stretch>
        </p:blipFill>
        <p:spPr>
          <a:xfrm>
            <a:off x="7974330" y="1213485"/>
            <a:ext cx="2713990" cy="5382895"/>
          </a:xfrm>
          <a:prstGeom prst="rect">
            <a:avLst/>
          </a:prstGeom>
        </p:spPr>
      </p:pic>
    </p:spTree>
    <p:custDataLst>
      <p:tags r:id="rId6"/>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菲亚特（</a:t>
            </a:r>
            <a:r>
              <a:rPr lang="en-US" altLang="zh-CN">
                <a:effectLst>
                  <a:outerShdw blurRad="38100" dist="38100" dir="2700000" algn="tl">
                    <a:srgbClr val="000000">
                      <a:alpha val="43137"/>
                    </a:srgbClr>
                  </a:outerShdw>
                </a:effectLst>
                <a:latin typeface="+mn-ea"/>
                <a:ea typeface="+mn-ea"/>
                <a:sym typeface="+mn-ea"/>
              </a:rPr>
              <a:t>FIAT</a:t>
            </a:r>
            <a:r>
              <a:rPr lang="zh-CN" altLang="en-US">
                <a:effectLst>
                  <a:outerShdw blurRad="38100" dist="38100" dir="2700000" algn="tl">
                    <a:srgbClr val="000000">
                      <a:alpha val="43137"/>
                    </a:srgbClr>
                  </a:outerShdw>
                </a:effectLst>
                <a:latin typeface="+mn-ea"/>
                <a:ea typeface="+mn-ea"/>
                <a:sym typeface="+mn-ea"/>
              </a:rPr>
              <a:t>）汽车</a:t>
            </a:r>
            <a:br>
              <a:rPr lang="zh-CN" altLang="en-US" sz="3200">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依维柯.png依维柯"/>
          <p:cNvPicPr>
            <a:picLocks noChangeAspect="1"/>
          </p:cNvPicPr>
          <p:nvPr>
            <p:ph sz="half" idx="1"/>
          </p:nvPr>
        </p:nvPicPr>
        <p:blipFill>
          <a:blip r:embed="rId2"/>
          <a:srcRect/>
          <a:stretch>
            <a:fillRect/>
          </a:stretch>
        </p:blipFill>
        <p:spPr>
          <a:xfrm>
            <a:off x="1899285" y="3005138"/>
            <a:ext cx="2743200" cy="1304290"/>
          </a:xfrm>
          <a:prstGeom prst="rect">
            <a:avLst/>
          </a:prstGeom>
        </p:spPr>
      </p:pic>
      <p:sp>
        <p:nvSpPr>
          <p:cNvPr id="6" name="文本框 5"/>
          <p:cNvSpPr txBox="1"/>
          <p:nvPr/>
        </p:nvSpPr>
        <p:spPr>
          <a:xfrm>
            <a:off x="1094105" y="1894840"/>
            <a:ext cx="5081905" cy="579120"/>
          </a:xfrm>
          <a:prstGeom prst="rect">
            <a:avLst/>
          </a:prstGeom>
          <a:noFill/>
        </p:spPr>
        <p:txBody>
          <a:bodyPr wrap="square" rtlCol="0">
            <a:spAutoFit/>
          </a:bodyPr>
          <a:p>
            <a:r>
              <a:rPr lang="zh-CN" altLang="en-US" sz="3200">
                <a:latin typeface="+mn-ea"/>
                <a:sym typeface="+mn-ea"/>
              </a:rPr>
              <a:t>依维柯 （</a:t>
            </a:r>
            <a:r>
              <a:rPr lang="en-US" altLang="zh-CN" sz="3200">
                <a:latin typeface="+mn-ea"/>
                <a:sym typeface="+mn-ea"/>
              </a:rPr>
              <a:t>IVECO</a:t>
            </a:r>
            <a:r>
              <a:rPr lang="zh-CN" altLang="en-US" sz="3200">
                <a:latin typeface="+mn-ea"/>
                <a:sym typeface="+mn-ea"/>
              </a:rPr>
              <a:t>）</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依维柯公司介绍.png依维柯公司介绍"/>
          <p:cNvPicPr>
            <a:picLocks noChangeAspect="1"/>
          </p:cNvPicPr>
          <p:nvPr/>
        </p:nvPicPr>
        <p:blipFill>
          <a:blip r:embed="rId1"/>
          <a:srcRect/>
          <a:stretch>
            <a:fillRect/>
          </a:stretch>
        </p:blipFill>
        <p:spPr>
          <a:xfrm>
            <a:off x="760730" y="1567815"/>
            <a:ext cx="9283065" cy="381635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latin typeface="+mn-ea"/>
                <a:sym typeface="+mn-ea"/>
              </a:rPr>
              <a:t>依维柯 （</a:t>
            </a:r>
            <a:r>
              <a:rPr lang="en-US" altLang="zh-CN">
                <a:latin typeface="+mn-ea"/>
                <a:sym typeface="+mn-ea"/>
              </a:rPr>
              <a:t>IVECO</a:t>
            </a:r>
            <a:r>
              <a:rPr lang="zh-CN" altLang="en-US">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依维柯.png依维柯"/>
          <p:cNvPicPr>
            <a:picLocks noChangeAspect="1"/>
          </p:cNvPicPr>
          <p:nvPr/>
        </p:nvPicPr>
        <p:blipFill>
          <a:blip r:embed="rId4"/>
          <a:srcRect/>
          <a:stretch>
            <a:fillRect/>
          </a:stretch>
        </p:blipFill>
        <p:spPr>
          <a:xfrm>
            <a:off x="248920" y="5482590"/>
            <a:ext cx="1748790" cy="1068705"/>
          </a:xfrm>
          <a:prstGeom prst="rect">
            <a:avLst/>
          </a:prstGeom>
        </p:spPr>
      </p:pic>
      <p:pic>
        <p:nvPicPr>
          <p:cNvPr id="5" name="图片 4" descr="C:\Documents and Settings\Administrator\桌面\汽车\菲亚特.png菲亚特"/>
          <p:cNvPicPr>
            <a:picLocks noChangeAspect="1"/>
          </p:cNvPicPr>
          <p:nvPr/>
        </p:nvPicPr>
        <p:blipFill>
          <a:blip r:embed="rId5"/>
          <a:srcRect/>
          <a:stretch>
            <a:fillRect/>
          </a:stretch>
        </p:blipFill>
        <p:spPr>
          <a:xfrm>
            <a:off x="10271760" y="23495"/>
            <a:ext cx="1771650" cy="1643380"/>
          </a:xfrm>
          <a:prstGeom prst="rect">
            <a:avLst/>
          </a:prstGeom>
        </p:spPr>
      </p:pic>
    </p:spTree>
    <p:custDataLst>
      <p:tags r:id="rId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凯迪拉克.png凯迪拉克"/>
          <p:cNvPicPr>
            <a:picLocks noChangeAspect="1"/>
          </p:cNvPicPr>
          <p:nvPr/>
        </p:nvPicPr>
        <p:blipFill>
          <a:blip r:embed="rId1"/>
          <a:srcRect/>
          <a:stretch>
            <a:fillRect/>
          </a:stretch>
        </p:blipFill>
        <p:spPr>
          <a:xfrm>
            <a:off x="62230" y="4526280"/>
            <a:ext cx="2887345" cy="2244725"/>
          </a:xfrm>
          <a:prstGeom prst="rect">
            <a:avLst/>
          </a:prstGeom>
        </p:spPr>
      </p:pic>
      <p:pic>
        <p:nvPicPr>
          <p:cNvPr id="5" name="图片 4" descr="通用"/>
          <p:cNvPicPr>
            <a:picLocks noChangeAspect="1"/>
          </p:cNvPicPr>
          <p:nvPr/>
        </p:nvPicPr>
        <p:blipFill>
          <a:blip r:embed="rId2"/>
          <a:stretch>
            <a:fillRect/>
          </a:stretch>
        </p:blipFill>
        <p:spPr>
          <a:xfrm>
            <a:off x="9632315" y="7620"/>
            <a:ext cx="2562225" cy="2146300"/>
          </a:xfrm>
          <a:prstGeom prst="rect">
            <a:avLst/>
          </a:prstGeom>
        </p:spPr>
      </p:pic>
      <p:sp>
        <p:nvSpPr>
          <p:cNvPr id="2" name="标题 1"/>
          <p:cNvSpPr>
            <a:spLocks noGrp="1"/>
          </p:cNvSpPr>
          <p:nvPr>
            <p:ph type="title" idx="4294967295"/>
            <p:custDataLst>
              <p:tags r:id="rId3"/>
            </p:custDataLst>
          </p:nvPr>
        </p:nvSpPr>
        <p:spPr>
          <a:xfrm>
            <a:off x="523875" y="1482725"/>
            <a:ext cx="59385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凯迪拉克（</a:t>
            </a:r>
            <a:r>
              <a:rPr lang="en-US" altLang="zh-CN">
                <a:effectLst>
                  <a:outerShdw blurRad="38100" dist="38100" dir="2700000" algn="tl">
                    <a:srgbClr val="000000">
                      <a:alpha val="43137"/>
                    </a:srgbClr>
                  </a:outerShdw>
                </a:effectLst>
                <a:latin typeface="+mn-ea"/>
                <a:sym typeface="+mn-ea"/>
              </a:rPr>
              <a:t>Cadillac</a:t>
            </a:r>
            <a:r>
              <a:rPr lang="zh-CN" altLang="en-US">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2153920"/>
            <a:ext cx="10157460" cy="2372360"/>
          </a:xfrm>
        </p:spPr>
        <p:txBody>
          <a:bodyPr>
            <a:normAutofit/>
          </a:bodyPr>
          <a:lstStyle/>
          <a:p>
            <a:pPr>
              <a:lnSpc>
                <a:spcPct val="150000"/>
              </a:lnSpc>
            </a:pPr>
            <a:r>
              <a:rPr lang="en-US" altLang="zh-CN" dirty="0">
                <a:effectLst>
                  <a:outerShdw blurRad="38100" dist="38100" dir="2700000" algn="tl">
                    <a:srgbClr val="000000">
                      <a:alpha val="43137"/>
                    </a:srgbClr>
                  </a:outerShdw>
                </a:effectLst>
                <a:latin typeface="+mn-ea"/>
              </a:rPr>
              <a:t>1902</a:t>
            </a:r>
            <a:r>
              <a:rPr lang="zh-CN" altLang="en-US" dirty="0">
                <a:effectLst>
                  <a:outerShdw blurRad="38100" dist="38100" dir="2700000" algn="tl">
                    <a:srgbClr val="000000">
                      <a:alpha val="43137"/>
                    </a:srgbClr>
                  </a:outerShdw>
                </a:effectLst>
                <a:latin typeface="+mn-ea"/>
              </a:rPr>
              <a:t>年，底特律汽车公司重组并更名为凯迪拉克汽车公司。</a:t>
            </a:r>
            <a:endParaRPr lang="zh-CN" altLang="en-US" dirty="0">
              <a:effectLst>
                <a:outerShdw blurRad="38100" dist="38100" dir="2700000" algn="tl">
                  <a:srgbClr val="000000">
                    <a:alpha val="43137"/>
                  </a:srgbClr>
                </a:outerShdw>
              </a:effectLst>
              <a:latin typeface="+mn-ea"/>
            </a:endParaRPr>
          </a:p>
          <a:p>
            <a:pPr>
              <a:lnSpc>
                <a:spcPct val="150000"/>
              </a:lnSpc>
            </a:pPr>
            <a:r>
              <a:rPr lang="zh-CN" altLang="en-US" dirty="0">
                <a:effectLst>
                  <a:outerShdw blurRad="38100" dist="38100" dir="2700000" algn="tl">
                    <a:srgbClr val="000000">
                      <a:alpha val="43137"/>
                    </a:srgbClr>
                  </a:outerShdw>
                </a:effectLst>
                <a:latin typeface="+mn-ea"/>
              </a:rPr>
              <a:t>选用凯迪拉克之名是为了向法国的皇家贵族探险家安东尼·门斯·凯迪拉克表示敬意，因为他在</a:t>
            </a:r>
            <a:r>
              <a:rPr lang="en-US" altLang="zh-CN" dirty="0">
                <a:effectLst>
                  <a:outerShdw blurRad="38100" dist="38100" dir="2700000" algn="tl">
                    <a:srgbClr val="000000">
                      <a:alpha val="43137"/>
                    </a:srgbClr>
                  </a:outerShdw>
                </a:effectLst>
                <a:latin typeface="+mn-ea"/>
              </a:rPr>
              <a:t>1701</a:t>
            </a:r>
            <a:r>
              <a:rPr lang="zh-CN" altLang="en-US" dirty="0">
                <a:effectLst>
                  <a:outerShdw blurRad="38100" dist="38100" dir="2700000" algn="tl">
                    <a:srgbClr val="000000">
                      <a:alpha val="43137"/>
                    </a:srgbClr>
                  </a:outerShdw>
                </a:effectLst>
                <a:latin typeface="+mn-ea"/>
              </a:rPr>
              <a:t>年建立了底特律城。</a:t>
            </a:r>
            <a:endParaRPr lang="zh-CN" altLang="en-US" dirty="0">
              <a:effectLst>
                <a:outerShdw blurRad="38100" dist="38100" dir="2700000" algn="tl">
                  <a:srgbClr val="000000">
                    <a:alpha val="43137"/>
                  </a:srgbClr>
                </a:outerShdw>
              </a:effectLst>
              <a:latin typeface="+mn-ea"/>
            </a:endParaRPr>
          </a:p>
        </p:txBody>
      </p:sp>
    </p:spTree>
    <p:custDataLst>
      <p:tags r:id="rId5"/>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依维柯车型.png依维柯车型"/>
          <p:cNvPicPr>
            <a:picLocks noChangeAspect="1"/>
          </p:cNvPicPr>
          <p:nvPr/>
        </p:nvPicPr>
        <p:blipFill>
          <a:blip r:embed="rId1"/>
          <a:srcRect/>
          <a:stretch>
            <a:fillRect/>
          </a:stretch>
        </p:blipFill>
        <p:spPr>
          <a:xfrm>
            <a:off x="1624330" y="1663700"/>
            <a:ext cx="8724265" cy="4261485"/>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latin typeface="+mn-ea"/>
                <a:sym typeface="+mn-ea"/>
              </a:rPr>
              <a:t>依维柯（</a:t>
            </a:r>
            <a:r>
              <a:rPr lang="en-US" altLang="zh-CN">
                <a:latin typeface="+mn-ea"/>
                <a:sym typeface="+mn-ea"/>
              </a:rPr>
              <a:t>IVECO</a:t>
            </a:r>
            <a:r>
              <a:rPr lang="zh-CN" altLang="en-US">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菲亚特.png菲亚特"/>
          <p:cNvPicPr>
            <a:picLocks noChangeAspect="1"/>
          </p:cNvPicPr>
          <p:nvPr/>
        </p:nvPicPr>
        <p:blipFill>
          <a:blip r:embed="rId3"/>
          <a:srcRect/>
          <a:stretch>
            <a:fillRect/>
          </a:stretch>
        </p:blipFill>
        <p:spPr>
          <a:xfrm>
            <a:off x="10222230" y="18415"/>
            <a:ext cx="1882775" cy="1560195"/>
          </a:xfrm>
          <a:prstGeom prst="rect">
            <a:avLst/>
          </a:prstGeom>
        </p:spPr>
      </p:pic>
      <p:pic>
        <p:nvPicPr>
          <p:cNvPr id="7" name="图片 6" descr="C:\Documents and Settings\Administrator\桌面\汽车\依维柯.png依维柯"/>
          <p:cNvPicPr>
            <a:picLocks noChangeAspect="1"/>
          </p:cNvPicPr>
          <p:nvPr/>
        </p:nvPicPr>
        <p:blipFill>
          <a:blip r:embed="rId4"/>
          <a:srcRect/>
          <a:stretch>
            <a:fillRect/>
          </a:stretch>
        </p:blipFill>
        <p:spPr>
          <a:xfrm>
            <a:off x="231140" y="5473700"/>
            <a:ext cx="1732280" cy="1262380"/>
          </a:xfrm>
          <a:prstGeom prst="rect">
            <a:avLst/>
          </a:prstGeom>
        </p:spPr>
      </p:pic>
    </p:spTree>
    <p:custDataLst>
      <p:tags r:id="rId5"/>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十、宝马（</a:t>
            </a:r>
            <a:r>
              <a:rPr lang="en-US" altLang="zh-CN" sz="4000">
                <a:effectLst>
                  <a:outerShdw blurRad="38100" dist="38100" dir="2700000" algn="tl">
                    <a:srgbClr val="000000">
                      <a:alpha val="43137"/>
                    </a:srgbClr>
                  </a:outerShdw>
                </a:effectLst>
                <a:latin typeface="+mn-ea"/>
                <a:ea typeface="+mn-ea"/>
              </a:rPr>
              <a:t>BMW</a:t>
            </a:r>
            <a:r>
              <a:rPr lang="zh-CN" altLang="en-US" sz="4000">
                <a:effectLst>
                  <a:outerShdw blurRad="38100" dist="38100" dir="2700000" algn="tl">
                    <a:srgbClr val="000000">
                      <a:alpha val="43137"/>
                    </a:srgbClr>
                  </a:outerShdw>
                </a:effectLst>
                <a:latin typeface="+mn-ea"/>
                <a:ea typeface="+mn-ea"/>
              </a:rPr>
              <a:t>）汽车</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宝马.png宝马"/>
          <p:cNvPicPr>
            <a:picLocks noChangeAspect="1"/>
          </p:cNvPicPr>
          <p:nvPr>
            <p:ph sz="half" idx="4294967295"/>
          </p:nvPr>
        </p:nvPicPr>
        <p:blipFill>
          <a:blip r:embed="rId2"/>
          <a:srcRect/>
          <a:stretch>
            <a:fillRect/>
          </a:stretch>
        </p:blipFill>
        <p:spPr>
          <a:xfrm>
            <a:off x="729615" y="1775460"/>
            <a:ext cx="3024505" cy="2712720"/>
          </a:xfrm>
          <a:prstGeom prst="rect">
            <a:avLst/>
          </a:prstGeom>
        </p:spPr>
      </p:pic>
      <p:pic>
        <p:nvPicPr>
          <p:cNvPr id="3" name="图片 2" descr="宝马介绍"/>
          <p:cNvPicPr>
            <a:picLocks noChangeAspect="1"/>
          </p:cNvPicPr>
          <p:nvPr/>
        </p:nvPicPr>
        <p:blipFill>
          <a:blip r:embed="rId3"/>
          <a:stretch>
            <a:fillRect/>
          </a:stretch>
        </p:blipFill>
        <p:spPr>
          <a:xfrm>
            <a:off x="4904740" y="1176020"/>
            <a:ext cx="5683250" cy="5288915"/>
          </a:xfrm>
          <a:prstGeom prst="rect">
            <a:avLst/>
          </a:prstGeom>
        </p:spPr>
      </p:pic>
    </p:spTree>
    <p:custDataLst>
      <p:tags r:id="rId4"/>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49650" y="380365"/>
            <a:ext cx="8670925" cy="756285"/>
          </a:xfrm>
        </p:spPr>
        <p:txBody>
          <a:bodyPr>
            <a:normAutofit fontScale="90000"/>
          </a:bodyPr>
          <a:lstStyle/>
          <a:p>
            <a:br>
              <a:rPr lang="zh-CN" altLang="en-US">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宝马（</a:t>
            </a:r>
            <a:r>
              <a:rPr lang="en-US" altLang="zh-CN">
                <a:effectLst>
                  <a:outerShdw blurRad="38100" dist="38100" dir="2700000" algn="tl">
                    <a:srgbClr val="000000">
                      <a:alpha val="43137"/>
                    </a:srgbClr>
                  </a:outerShdw>
                </a:effectLst>
                <a:latin typeface="+mn-ea"/>
                <a:ea typeface="+mn-ea"/>
                <a:sym typeface="+mn-ea"/>
              </a:rPr>
              <a:t>BMW</a:t>
            </a:r>
            <a:r>
              <a:rPr lang="zh-CN" altLang="en-US">
                <a:effectLst>
                  <a:outerShdw blurRad="38100" dist="38100" dir="2700000" algn="tl">
                    <a:srgbClr val="000000">
                      <a:alpha val="43137"/>
                    </a:srgbClr>
                  </a:outerShdw>
                </a:effectLst>
                <a:latin typeface="+mn-ea"/>
                <a:ea typeface="+mn-ea"/>
                <a:sym typeface="+mn-ea"/>
              </a:rPr>
              <a:t>）汽车</a:t>
            </a:r>
            <a:br>
              <a:rPr lang="zh-CN" altLang="en-US">
                <a:effectLst>
                  <a:outerShdw blurRad="38100" dist="38100" dir="2700000" algn="tl">
                    <a:srgbClr val="000000">
                      <a:alpha val="43137"/>
                    </a:srgbClr>
                  </a:outerShdw>
                </a:effectLst>
                <a:latin typeface="+mn-ea"/>
                <a:ea typeface="+mn-ea"/>
              </a:rPr>
            </a:br>
            <a:br>
              <a:rPr lang="zh-CN" altLang="en-US">
                <a:effectLst>
                  <a:outerShdw blurRad="38100" dist="38100" dir="2700000" algn="tl">
                    <a:srgbClr val="000000">
                      <a:alpha val="43137"/>
                    </a:srgbClr>
                  </a:outerShdw>
                </a:effectLst>
                <a:latin typeface="+mn-ea"/>
                <a:ea typeface="+mn-ea"/>
              </a:rPr>
            </a:b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zh-CN" altLang="en-US" sz="2000">
                <a:latin typeface="+mn-ea"/>
              </a:rPr>
              <a:t>                    </a:t>
            </a:r>
            <a:endParaRPr lang="zh-CN" altLang="en-US" sz="2000">
              <a:latin typeface="+mn-ea"/>
            </a:endParaRPr>
          </a:p>
          <a:p>
            <a:pPr marL="0" indent="0" algn="l">
              <a:buNone/>
            </a:pPr>
            <a:r>
              <a:rPr lang="zh-CN" altLang="en-US" sz="2000">
                <a:latin typeface="+mn-ea"/>
              </a:rPr>
              <a:t>                  ￭宝马（</a:t>
            </a:r>
            <a:r>
              <a:rPr lang="en-US" altLang="zh-CN" sz="2000">
                <a:effectLst>
                  <a:outerShdw blurRad="38100" dist="38100" dir="2700000" algn="tl">
                    <a:srgbClr val="000000">
                      <a:alpha val="43137"/>
                    </a:srgbClr>
                  </a:outerShdw>
                </a:effectLst>
                <a:latin typeface="+mn-ea"/>
                <a:sym typeface="+mn-ea"/>
              </a:rPr>
              <a:t>BMW</a:t>
            </a:r>
            <a:r>
              <a:rPr lang="zh-CN" altLang="en-US" sz="2000">
                <a:latin typeface="+mn-ea"/>
              </a:rPr>
              <a:t>）                                 </a:t>
            </a:r>
            <a:endParaRPr lang="zh-CN" altLang="en-US" sz="2000">
              <a:latin typeface="+mn-ea"/>
            </a:endParaRPr>
          </a:p>
          <a:p>
            <a:pPr marL="0" indent="0" algn="l">
              <a:buNone/>
            </a:pPr>
            <a:r>
              <a:rPr lang="zh-CN" altLang="en-US" sz="2000">
                <a:latin typeface="+mn-ea"/>
              </a:rPr>
              <a:t>                  </a:t>
            </a:r>
            <a:r>
              <a:rPr lang="zh-CN" altLang="en-US" sz="2000">
                <a:latin typeface="+mn-ea"/>
                <a:sym typeface="+mn-ea"/>
              </a:rPr>
              <a:t>￭劳斯莱斯</a:t>
            </a:r>
            <a:r>
              <a:rPr lang="en-US" altLang="zh-CN" sz="2000">
                <a:latin typeface="+mn-ea"/>
                <a:sym typeface="+mn-ea"/>
              </a:rPr>
              <a:t>(Rolls Royce)</a:t>
            </a: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a:t>
            </a:r>
            <a:r>
              <a:rPr lang="en-US" sz="2000">
                <a:latin typeface="+mn-ea"/>
                <a:sym typeface="+mn-ea"/>
              </a:rPr>
              <a:t>MINI</a:t>
            </a:r>
            <a:endParaRPr 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宝马介绍1.png宝马介绍1"/>
          <p:cNvPicPr>
            <a:picLocks noChangeAspect="1"/>
          </p:cNvPicPr>
          <p:nvPr>
            <p:ph sz="half" idx="2"/>
          </p:nvPr>
        </p:nvPicPr>
        <p:blipFill>
          <a:blip r:embed="rId1"/>
          <a:srcRect/>
          <a:stretch>
            <a:fillRect/>
          </a:stretch>
        </p:blipFill>
        <p:spPr>
          <a:xfrm>
            <a:off x="6268720" y="2571750"/>
            <a:ext cx="4803775" cy="3408680"/>
          </a:xfrm>
          <a:prstGeom prst="rect">
            <a:avLst/>
          </a:prstGeom>
        </p:spPr>
      </p:pic>
      <p:sp>
        <p:nvSpPr>
          <p:cNvPr id="3" name="标题 2"/>
          <p:cNvSpPr>
            <a:spLocks noGrp="1"/>
          </p:cNvSpPr>
          <p:nvPr>
            <p:ph type="title"/>
            <p:custDataLst>
              <p:tags r:id="rId2"/>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宝马（</a:t>
            </a:r>
            <a:r>
              <a:rPr lang="en-US" altLang="zh-CN">
                <a:effectLst>
                  <a:outerShdw blurRad="38100" dist="38100" dir="2700000" algn="tl">
                    <a:srgbClr val="000000">
                      <a:alpha val="43137"/>
                    </a:srgbClr>
                  </a:outerShdw>
                </a:effectLst>
                <a:latin typeface="+mn-ea"/>
                <a:ea typeface="+mn-ea"/>
                <a:sym typeface="+mn-ea"/>
              </a:rPr>
              <a:t>BMW</a:t>
            </a:r>
            <a:r>
              <a:rPr lang="zh-CN" altLang="en-US">
                <a:effectLst>
                  <a:outerShdw blurRad="38100" dist="38100" dir="2700000" algn="tl">
                    <a:srgbClr val="000000">
                      <a:alpha val="43137"/>
                    </a:srgbClr>
                  </a:outerShdw>
                </a:effectLst>
                <a:latin typeface="+mn-ea"/>
                <a:ea typeface="+mn-ea"/>
                <a:sym typeface="+mn-ea"/>
              </a:rPr>
              <a:t>）汽车</a:t>
            </a:r>
            <a:br>
              <a:rPr lang="zh-CN" altLang="en-US">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宝马.png宝马"/>
          <p:cNvPicPr>
            <a:picLocks noChangeAspect="1"/>
          </p:cNvPicPr>
          <p:nvPr>
            <p:ph sz="half" idx="1"/>
          </p:nvPr>
        </p:nvPicPr>
        <p:blipFill>
          <a:blip r:embed="rId3"/>
          <a:srcRect/>
          <a:stretch>
            <a:fillRect/>
          </a:stretch>
        </p:blipFill>
        <p:spPr>
          <a:xfrm>
            <a:off x="1529715" y="2828925"/>
            <a:ext cx="2689860" cy="2534285"/>
          </a:xfrm>
          <a:prstGeom prst="rect">
            <a:avLst/>
          </a:prstGeom>
        </p:spPr>
      </p:pic>
      <p:sp>
        <p:nvSpPr>
          <p:cNvPr id="6" name="文本框 5"/>
          <p:cNvSpPr txBox="1"/>
          <p:nvPr/>
        </p:nvSpPr>
        <p:spPr>
          <a:xfrm>
            <a:off x="839470" y="1894840"/>
            <a:ext cx="508190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宝马（</a:t>
            </a:r>
            <a:r>
              <a:rPr lang="en-US" altLang="zh-CN" sz="3200">
                <a:effectLst>
                  <a:outerShdw blurRad="38100" dist="38100" dir="2700000" algn="tl">
                    <a:srgbClr val="000000">
                      <a:alpha val="43137"/>
                    </a:srgbClr>
                  </a:outerShdw>
                </a:effectLst>
                <a:latin typeface="+mn-ea"/>
                <a:sym typeface="+mn-ea"/>
              </a:rPr>
              <a:t>BMW</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宝马公司介绍.png宝马公司介绍"/>
          <p:cNvPicPr>
            <a:picLocks noChangeAspect="1"/>
          </p:cNvPicPr>
          <p:nvPr/>
        </p:nvPicPr>
        <p:blipFill>
          <a:blip r:embed="rId1"/>
          <a:srcRect/>
          <a:stretch>
            <a:fillRect/>
          </a:stretch>
        </p:blipFill>
        <p:spPr>
          <a:xfrm>
            <a:off x="760730" y="1666875"/>
            <a:ext cx="9283065" cy="332867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ea typeface="+mn-ea"/>
                <a:sym typeface="+mn-ea"/>
              </a:rPr>
              <a:t>宝马（</a:t>
            </a:r>
            <a:r>
              <a:rPr lang="en-US" altLang="zh-CN">
                <a:effectLst>
                  <a:outerShdw blurRad="38100" dist="38100" dir="2700000" algn="tl">
                    <a:srgbClr val="000000">
                      <a:alpha val="43137"/>
                    </a:srgbClr>
                  </a:outerShdw>
                </a:effectLst>
                <a:latin typeface="+mn-ea"/>
                <a:ea typeface="+mn-ea"/>
                <a:sym typeface="+mn-ea"/>
              </a:rPr>
              <a:t>BMW</a:t>
            </a:r>
            <a:r>
              <a:rPr lang="zh-CN" altLang="en-US">
                <a:effectLst>
                  <a:outerShdw blurRad="38100" dist="38100" dir="2700000" algn="tl">
                    <a:srgbClr val="000000">
                      <a:alpha val="43137"/>
                    </a:srgbClr>
                  </a:outerShdw>
                </a:effectLst>
                <a:latin typeface="+mn-ea"/>
                <a:ea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宝马.png宝马"/>
          <p:cNvPicPr>
            <a:picLocks noChangeAspect="1"/>
          </p:cNvPicPr>
          <p:nvPr/>
        </p:nvPicPr>
        <p:blipFill>
          <a:blip r:embed="rId4"/>
          <a:srcRect/>
          <a:stretch>
            <a:fillRect/>
          </a:stretch>
        </p:blipFill>
        <p:spPr>
          <a:xfrm>
            <a:off x="556260" y="5482590"/>
            <a:ext cx="1134110" cy="1068705"/>
          </a:xfrm>
          <a:prstGeom prst="rect">
            <a:avLst/>
          </a:prstGeom>
        </p:spPr>
      </p:pic>
      <p:pic>
        <p:nvPicPr>
          <p:cNvPr id="5" name="图片 4" descr="C:\Documents and Settings\Administrator\桌面\汽车\宝马.png宝马"/>
          <p:cNvPicPr>
            <a:picLocks noChangeAspect="1"/>
          </p:cNvPicPr>
          <p:nvPr/>
        </p:nvPicPr>
        <p:blipFill>
          <a:blip r:embed="rId4"/>
          <a:srcRect/>
          <a:stretch>
            <a:fillRect/>
          </a:stretch>
        </p:blipFill>
        <p:spPr>
          <a:xfrm>
            <a:off x="10285413" y="23495"/>
            <a:ext cx="1744345" cy="1643380"/>
          </a:xfrm>
          <a:prstGeom prst="rect">
            <a:avLst/>
          </a:prstGeom>
        </p:spPr>
      </p:pic>
    </p:spTree>
    <p:custDataLst>
      <p:tags r:id="rId5"/>
    </p:custData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宝马车型.png宝马车型"/>
          <p:cNvPicPr>
            <a:picLocks noChangeAspect="1"/>
          </p:cNvPicPr>
          <p:nvPr/>
        </p:nvPicPr>
        <p:blipFill>
          <a:blip r:embed="rId1"/>
          <a:srcRect/>
          <a:stretch>
            <a:fillRect/>
          </a:stretch>
        </p:blipFill>
        <p:spPr>
          <a:xfrm>
            <a:off x="1442085" y="1663065"/>
            <a:ext cx="9387205" cy="435229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宝马（</a:t>
            </a:r>
            <a:r>
              <a:rPr lang="en-US" altLang="zh-CN">
                <a:effectLst>
                  <a:outerShdw blurRad="38100" dist="38100" dir="2700000" algn="tl">
                    <a:srgbClr val="000000">
                      <a:alpha val="43137"/>
                    </a:srgbClr>
                  </a:outerShdw>
                </a:effectLst>
                <a:latin typeface="+mn-ea"/>
                <a:sym typeface="+mn-ea"/>
              </a:rPr>
              <a:t>BMW</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宝马.png宝马"/>
          <p:cNvPicPr>
            <a:picLocks noChangeAspect="1"/>
          </p:cNvPicPr>
          <p:nvPr/>
        </p:nvPicPr>
        <p:blipFill>
          <a:blip r:embed="rId3"/>
          <a:srcRect/>
          <a:stretch>
            <a:fillRect/>
          </a:stretch>
        </p:blipFill>
        <p:spPr>
          <a:xfrm>
            <a:off x="10335578" y="18415"/>
            <a:ext cx="1656080" cy="1560195"/>
          </a:xfrm>
          <a:prstGeom prst="rect">
            <a:avLst/>
          </a:prstGeom>
        </p:spPr>
      </p:pic>
      <p:pic>
        <p:nvPicPr>
          <p:cNvPr id="7" name="图片 6" descr="C:\Documents and Settings\Administrator\桌面\汽车\宝马.png宝马"/>
          <p:cNvPicPr>
            <a:picLocks noChangeAspect="1"/>
          </p:cNvPicPr>
          <p:nvPr/>
        </p:nvPicPr>
        <p:blipFill>
          <a:blip r:embed="rId3"/>
          <a:srcRect/>
          <a:stretch>
            <a:fillRect/>
          </a:stretch>
        </p:blipFill>
        <p:spPr>
          <a:xfrm>
            <a:off x="101600" y="5501640"/>
            <a:ext cx="1339850" cy="1262380"/>
          </a:xfrm>
          <a:prstGeom prst="rect">
            <a:avLst/>
          </a:prstGeom>
        </p:spPr>
      </p:pic>
    </p:spTree>
    <p:custDataLst>
      <p:tags r:id="rId4"/>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劳斯莱斯介绍.png劳斯莱斯介绍"/>
          <p:cNvPicPr>
            <a:picLocks noChangeAspect="1"/>
          </p:cNvPicPr>
          <p:nvPr>
            <p:ph sz="half" idx="2"/>
          </p:nvPr>
        </p:nvPicPr>
        <p:blipFill>
          <a:blip r:embed="rId1"/>
          <a:srcRect/>
          <a:stretch>
            <a:fillRect/>
          </a:stretch>
        </p:blipFill>
        <p:spPr>
          <a:xfrm>
            <a:off x="6572568" y="2260600"/>
            <a:ext cx="4102100" cy="3408680"/>
          </a:xfrm>
          <a:prstGeom prst="rect">
            <a:avLst/>
          </a:prstGeom>
        </p:spPr>
      </p:pic>
      <p:sp>
        <p:nvSpPr>
          <p:cNvPr id="3" name="标题 2"/>
          <p:cNvSpPr>
            <a:spLocks noGrp="1"/>
          </p:cNvSpPr>
          <p:nvPr>
            <p:ph type="title"/>
            <p:custDataLst>
              <p:tags r:id="rId2"/>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宝马（</a:t>
            </a:r>
            <a:r>
              <a:rPr lang="en-US" altLang="zh-CN">
                <a:effectLst>
                  <a:outerShdw blurRad="38100" dist="38100" dir="2700000" algn="tl">
                    <a:srgbClr val="000000">
                      <a:alpha val="43137"/>
                    </a:srgbClr>
                  </a:outerShdw>
                </a:effectLst>
                <a:latin typeface="+mn-ea"/>
                <a:ea typeface="+mn-ea"/>
                <a:sym typeface="+mn-ea"/>
              </a:rPr>
              <a:t>BMW</a:t>
            </a:r>
            <a:r>
              <a:rPr lang="zh-CN" altLang="en-US">
                <a:effectLst>
                  <a:outerShdw blurRad="38100" dist="38100" dir="2700000" algn="tl">
                    <a:srgbClr val="000000">
                      <a:alpha val="43137"/>
                    </a:srgbClr>
                  </a:outerShdw>
                </a:effectLst>
                <a:latin typeface="+mn-ea"/>
                <a:ea typeface="+mn-ea"/>
                <a:sym typeface="+mn-ea"/>
              </a:rPr>
              <a:t>）汽车</a:t>
            </a:r>
            <a:br>
              <a:rPr lang="zh-CN" altLang="en-US">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劳斯莱斯.png劳斯莱斯"/>
          <p:cNvPicPr>
            <a:picLocks noChangeAspect="1"/>
          </p:cNvPicPr>
          <p:nvPr>
            <p:ph sz="half" idx="1"/>
          </p:nvPr>
        </p:nvPicPr>
        <p:blipFill>
          <a:blip r:embed="rId3"/>
          <a:srcRect/>
          <a:stretch>
            <a:fillRect/>
          </a:stretch>
        </p:blipFill>
        <p:spPr>
          <a:xfrm>
            <a:off x="1778635" y="2885440"/>
            <a:ext cx="2221230" cy="2534285"/>
          </a:xfrm>
          <a:prstGeom prst="rect">
            <a:avLst/>
          </a:prstGeom>
        </p:spPr>
      </p:pic>
      <p:sp>
        <p:nvSpPr>
          <p:cNvPr id="6" name="文本框 5"/>
          <p:cNvSpPr txBox="1"/>
          <p:nvPr/>
        </p:nvSpPr>
        <p:spPr>
          <a:xfrm>
            <a:off x="839470" y="1894840"/>
            <a:ext cx="573341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劳斯莱斯（</a:t>
            </a:r>
            <a:r>
              <a:rPr lang="en-US" altLang="zh-CN" sz="3200">
                <a:latin typeface="+mn-ea"/>
                <a:sym typeface="+mn-ea"/>
              </a:rPr>
              <a:t>Rolls Royce</a:t>
            </a:r>
            <a:r>
              <a:rPr lang="zh-CN" altLang="en-US" sz="3200">
                <a:effectLst>
                  <a:outerShdw blurRad="38100" dist="38100" dir="2700000" algn="tl">
                    <a:srgbClr val="000000">
                      <a:alpha val="43137"/>
                    </a:srgbClr>
                  </a:outerShdw>
                </a:effectLst>
                <a:latin typeface="+mn-ea"/>
                <a:sym typeface="+mn-ea"/>
              </a:rPr>
              <a:t>）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劳斯莱斯公司介绍.png劳斯莱斯公司介绍"/>
          <p:cNvPicPr>
            <a:picLocks noChangeAspect="1"/>
          </p:cNvPicPr>
          <p:nvPr/>
        </p:nvPicPr>
        <p:blipFill>
          <a:blip r:embed="rId1"/>
          <a:srcRect/>
          <a:stretch>
            <a:fillRect/>
          </a:stretch>
        </p:blipFill>
        <p:spPr>
          <a:xfrm>
            <a:off x="965200" y="1666875"/>
            <a:ext cx="9319895" cy="355473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劳斯莱斯（</a:t>
            </a:r>
            <a:r>
              <a:rPr lang="en-US" altLang="zh-CN">
                <a:latin typeface="+mn-ea"/>
                <a:sym typeface="+mn-ea"/>
              </a:rPr>
              <a:t>Rolls Royce</a:t>
            </a:r>
            <a:r>
              <a:rPr lang="zh-CN" altLang="en-US">
                <a:effectLst>
                  <a:outerShdw blurRad="38100" dist="38100" dir="2700000" algn="tl">
                    <a:srgbClr val="000000">
                      <a:alpha val="43137"/>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劳斯莱斯.png劳斯莱斯"/>
          <p:cNvPicPr>
            <a:picLocks noChangeAspect="1"/>
          </p:cNvPicPr>
          <p:nvPr/>
        </p:nvPicPr>
        <p:blipFill>
          <a:blip r:embed="rId4"/>
          <a:srcRect/>
          <a:stretch>
            <a:fillRect/>
          </a:stretch>
        </p:blipFill>
        <p:spPr>
          <a:xfrm>
            <a:off x="248920" y="5123180"/>
            <a:ext cx="1644650" cy="1640205"/>
          </a:xfrm>
          <a:prstGeom prst="rect">
            <a:avLst/>
          </a:prstGeom>
        </p:spPr>
      </p:pic>
      <p:pic>
        <p:nvPicPr>
          <p:cNvPr id="5" name="图片 4" descr="C:\Documents and Settings\Administrator\桌面\汽车\宝马.png宝马"/>
          <p:cNvPicPr>
            <a:picLocks noChangeAspect="1"/>
          </p:cNvPicPr>
          <p:nvPr/>
        </p:nvPicPr>
        <p:blipFill>
          <a:blip r:embed="rId5"/>
          <a:srcRect/>
          <a:stretch>
            <a:fillRect/>
          </a:stretch>
        </p:blipFill>
        <p:spPr>
          <a:xfrm>
            <a:off x="10285413" y="23495"/>
            <a:ext cx="1744345" cy="1643380"/>
          </a:xfrm>
          <a:prstGeom prst="rect">
            <a:avLst/>
          </a:prstGeom>
        </p:spPr>
      </p:pic>
    </p:spTree>
    <p:custDataLst>
      <p:tags r:id="rId6"/>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劳斯莱斯车型.png劳斯莱斯车型"/>
          <p:cNvPicPr>
            <a:picLocks noChangeAspect="1"/>
          </p:cNvPicPr>
          <p:nvPr/>
        </p:nvPicPr>
        <p:blipFill>
          <a:blip r:embed="rId1"/>
          <a:srcRect/>
          <a:stretch>
            <a:fillRect/>
          </a:stretch>
        </p:blipFill>
        <p:spPr>
          <a:xfrm>
            <a:off x="2327910" y="1663700"/>
            <a:ext cx="6934835" cy="435229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劳斯莱斯（</a:t>
            </a:r>
            <a:r>
              <a:rPr lang="en-US" altLang="zh-CN">
                <a:latin typeface="+mn-ea"/>
                <a:sym typeface="+mn-ea"/>
              </a:rPr>
              <a:t>Rolls Royce</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宝马.png宝马"/>
          <p:cNvPicPr>
            <a:picLocks noChangeAspect="1"/>
          </p:cNvPicPr>
          <p:nvPr/>
        </p:nvPicPr>
        <p:blipFill>
          <a:blip r:embed="rId3"/>
          <a:srcRect/>
          <a:stretch>
            <a:fillRect/>
          </a:stretch>
        </p:blipFill>
        <p:spPr>
          <a:xfrm>
            <a:off x="10335578" y="18415"/>
            <a:ext cx="1656080" cy="1560195"/>
          </a:xfrm>
          <a:prstGeom prst="rect">
            <a:avLst/>
          </a:prstGeom>
        </p:spPr>
      </p:pic>
      <p:pic>
        <p:nvPicPr>
          <p:cNvPr id="7" name="图片 6" descr="C:\Documents and Settings\Administrator\桌面\汽车\劳斯莱斯.png劳斯莱斯"/>
          <p:cNvPicPr>
            <a:picLocks noChangeAspect="1"/>
          </p:cNvPicPr>
          <p:nvPr/>
        </p:nvPicPr>
        <p:blipFill>
          <a:blip r:embed="rId4"/>
          <a:srcRect/>
          <a:stretch>
            <a:fillRect/>
          </a:stretch>
        </p:blipFill>
        <p:spPr>
          <a:xfrm>
            <a:off x="218440" y="5020945"/>
            <a:ext cx="1473835" cy="1743075"/>
          </a:xfrm>
          <a:prstGeom prst="rect">
            <a:avLst/>
          </a:prstGeom>
        </p:spPr>
      </p:pic>
      <p:sp>
        <p:nvSpPr>
          <p:cNvPr id="4" name="文本框 3"/>
          <p:cNvSpPr txBox="1"/>
          <p:nvPr/>
        </p:nvSpPr>
        <p:spPr>
          <a:xfrm>
            <a:off x="3553460" y="6157595"/>
            <a:ext cx="4758055" cy="518160"/>
          </a:xfrm>
          <a:prstGeom prst="rect">
            <a:avLst/>
          </a:prstGeom>
          <a:noFill/>
        </p:spPr>
        <p:txBody>
          <a:bodyPr wrap="square" rtlCol="0">
            <a:spAutoFit/>
          </a:bodyPr>
          <a:p>
            <a:r>
              <a:rPr lang="en-US" altLang="zh-CN"/>
              <a:t>                                 </a:t>
            </a:r>
            <a:r>
              <a:rPr lang="zh-CN" altLang="en-US" sz="2800" b="1">
                <a:effectLst>
                  <a:outerShdw blurRad="38100" dist="38100" dir="2700000" algn="tl">
                    <a:srgbClr val="000000">
                      <a:alpha val="43137"/>
                    </a:srgbClr>
                  </a:outerShdw>
                </a:effectLst>
              </a:rPr>
              <a:t>幻 影</a:t>
            </a:r>
            <a:endParaRPr lang="zh-CN" altLang="en-US" sz="2800" b="1">
              <a:effectLst>
                <a:outerShdw blurRad="38100" dist="38100" dir="2700000" algn="tl">
                  <a:srgbClr val="000000">
                    <a:alpha val="43137"/>
                  </a:srgbClr>
                </a:outerShdw>
              </a:effectLst>
            </a:endParaRPr>
          </a:p>
        </p:txBody>
      </p:sp>
    </p:spTree>
    <p:custDataLst>
      <p:tags r:id="rId5"/>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2159635" y="194310"/>
            <a:ext cx="5938520" cy="962025"/>
          </a:xfrm>
        </p:spPr>
        <p:txBody>
          <a:bodyPr>
            <a:normAutofit fontScale="90000"/>
          </a:bodyPr>
          <a:p>
            <a:pPr>
              <a:lnSpc>
                <a:spcPct val="150000"/>
              </a:lnSpc>
            </a:pPr>
            <a:br>
              <a:rPr lang="zh-CN" altLang="en-US" sz="3200">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宝马（</a:t>
            </a:r>
            <a:r>
              <a:rPr lang="en-US" altLang="zh-CN">
                <a:effectLst>
                  <a:outerShdw blurRad="38100" dist="38100" dir="2700000" algn="tl">
                    <a:srgbClr val="000000">
                      <a:alpha val="43137"/>
                    </a:srgbClr>
                  </a:outerShdw>
                </a:effectLst>
                <a:latin typeface="+mn-ea"/>
                <a:ea typeface="+mn-ea"/>
                <a:sym typeface="+mn-ea"/>
              </a:rPr>
              <a:t>BMW</a:t>
            </a:r>
            <a:r>
              <a:rPr lang="zh-CN" altLang="en-US">
                <a:effectLst>
                  <a:outerShdw blurRad="38100" dist="38100" dir="2700000" algn="tl">
                    <a:srgbClr val="000000">
                      <a:alpha val="43137"/>
                    </a:srgbClr>
                  </a:outerShdw>
                </a:effectLst>
                <a:latin typeface="+mn-ea"/>
                <a:ea typeface="+mn-ea"/>
                <a:sym typeface="+mn-ea"/>
              </a:rPr>
              <a:t>）汽车</a:t>
            </a:r>
            <a:br>
              <a:rPr lang="zh-CN" altLang="en-US">
                <a:effectLst>
                  <a:outerShdw blurRad="38100" dist="38100" dir="2700000" algn="tl">
                    <a:srgbClr val="000000">
                      <a:alpha val="43137"/>
                    </a:srgbClr>
                  </a:outerShdw>
                </a:effectLst>
                <a:latin typeface="+mn-ea"/>
                <a:ea typeface="+mn-ea"/>
                <a:sym typeface="+mn-ea"/>
              </a:rPr>
            </a:br>
            <a:endParaRPr lang="zh-CN" altLang="en-US" sz="3200" dirty="0"/>
          </a:p>
        </p:txBody>
      </p:sp>
      <p:pic>
        <p:nvPicPr>
          <p:cNvPr id="5" name="内容占位符 4" descr="C:\Documents and Settings\Administrator\桌面\汽车\迷你.png迷你"/>
          <p:cNvPicPr>
            <a:picLocks noChangeAspect="1"/>
          </p:cNvPicPr>
          <p:nvPr>
            <p:ph sz="half" idx="1"/>
          </p:nvPr>
        </p:nvPicPr>
        <p:blipFill>
          <a:blip r:embed="rId2"/>
          <a:srcRect/>
          <a:stretch>
            <a:fillRect/>
          </a:stretch>
        </p:blipFill>
        <p:spPr>
          <a:xfrm>
            <a:off x="675005" y="3220085"/>
            <a:ext cx="3211830" cy="1581150"/>
          </a:xfrm>
          <a:prstGeom prst="rect">
            <a:avLst/>
          </a:prstGeom>
        </p:spPr>
      </p:pic>
      <p:sp>
        <p:nvSpPr>
          <p:cNvPr id="6" name="文本框 5"/>
          <p:cNvSpPr txBox="1"/>
          <p:nvPr/>
        </p:nvSpPr>
        <p:spPr>
          <a:xfrm>
            <a:off x="839470" y="1880870"/>
            <a:ext cx="5733415" cy="579120"/>
          </a:xfrm>
          <a:prstGeom prst="rect">
            <a:avLst/>
          </a:prstGeom>
          <a:noFill/>
        </p:spPr>
        <p:txBody>
          <a:bodyPr wrap="square" rtlCol="0">
            <a:spAutoFit/>
          </a:bodyPr>
          <a:p>
            <a:r>
              <a:rPr lang="en-US" sz="3200">
                <a:latin typeface="+mn-ea"/>
                <a:sym typeface="+mn-ea"/>
              </a:rPr>
              <a:t>   MINI   </a:t>
            </a:r>
            <a:r>
              <a:rPr lang="en-US" altLang="zh-CN" sz="3200">
                <a:effectLst>
                  <a:outerShdw blurRad="38100" dist="38100" dir="2700000" algn="tl">
                    <a:srgbClr val="000000">
                      <a:alpha val="43137"/>
                    </a:srgbClr>
                  </a:outerShdw>
                </a:effectLst>
                <a:latin typeface="+mn-ea"/>
              </a:rPr>
              <a:t>LOGO</a:t>
            </a:r>
            <a:r>
              <a:rPr lang="zh-CN" altLang="en-US" sz="3200">
                <a:effectLst>
                  <a:outerShdw blurRad="38100" dist="38100" dir="2700000" algn="tl">
                    <a:srgbClr val="000000">
                      <a:alpha val="43137"/>
                    </a:srgbClr>
                  </a:outerShdw>
                </a:effectLst>
                <a:latin typeface="+mn-ea"/>
              </a:rPr>
              <a:t>：</a:t>
            </a:r>
            <a:endParaRPr lang="zh-CN" altLang="en-US" sz="3200">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通用"/>
          <p:cNvPicPr>
            <a:picLocks noChangeAspect="1"/>
          </p:cNvPicPr>
          <p:nvPr/>
        </p:nvPicPr>
        <p:blipFill>
          <a:blip r:embed="rId1"/>
          <a:stretch>
            <a:fillRect/>
          </a:stretch>
        </p:blipFill>
        <p:spPr>
          <a:xfrm>
            <a:off x="9632315" y="7620"/>
            <a:ext cx="2562225" cy="2146300"/>
          </a:xfrm>
          <a:prstGeom prst="rect">
            <a:avLst/>
          </a:prstGeom>
        </p:spPr>
      </p:pic>
      <p:sp>
        <p:nvSpPr>
          <p:cNvPr id="2" name="标题 1"/>
          <p:cNvSpPr>
            <a:spLocks noGrp="1"/>
          </p:cNvSpPr>
          <p:nvPr>
            <p:ph type="title" idx="4294967295"/>
            <p:custDataLst>
              <p:tags r:id="rId2"/>
            </p:custDataLst>
          </p:nvPr>
        </p:nvSpPr>
        <p:spPr>
          <a:xfrm>
            <a:off x="523875" y="1482725"/>
            <a:ext cx="59385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凯迪拉克（</a:t>
            </a:r>
            <a:r>
              <a:rPr lang="en-US" altLang="zh-CN">
                <a:effectLst>
                  <a:outerShdw blurRad="38100" dist="38100" dir="2700000" algn="tl">
                    <a:srgbClr val="000000">
                      <a:alpha val="43137"/>
                    </a:srgbClr>
                  </a:outerShdw>
                </a:effectLst>
                <a:latin typeface="+mn-ea"/>
                <a:sym typeface="+mn-ea"/>
              </a:rPr>
              <a:t>Cadillac</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6" name="图片 5" descr="C:\Documents and Settings\Administrator\桌面\凯迪拉克.png凯迪拉克"/>
          <p:cNvPicPr>
            <a:picLocks noChangeAspect="1"/>
          </p:cNvPicPr>
          <p:nvPr/>
        </p:nvPicPr>
        <p:blipFill>
          <a:blip r:embed="rId3"/>
          <a:srcRect/>
          <a:stretch>
            <a:fillRect/>
          </a:stretch>
        </p:blipFill>
        <p:spPr>
          <a:xfrm>
            <a:off x="20320" y="4624070"/>
            <a:ext cx="2887345" cy="2244725"/>
          </a:xfrm>
          <a:prstGeom prst="rect">
            <a:avLst/>
          </a:prstGeom>
        </p:spPr>
      </p:pic>
      <p:pic>
        <p:nvPicPr>
          <p:cNvPr id="3" name="图片 2" descr="凯迪拉克车型"/>
          <p:cNvPicPr>
            <a:picLocks noChangeAspect="1"/>
          </p:cNvPicPr>
          <p:nvPr/>
        </p:nvPicPr>
        <p:blipFill>
          <a:blip r:embed="rId4"/>
          <a:stretch>
            <a:fillRect/>
          </a:stretch>
        </p:blipFill>
        <p:spPr>
          <a:xfrm>
            <a:off x="1850390" y="2153920"/>
            <a:ext cx="8491220" cy="3509645"/>
          </a:xfrm>
          <a:prstGeom prst="rect">
            <a:avLst/>
          </a:prstGeom>
        </p:spPr>
      </p:pic>
    </p:spTree>
    <p:custDataLst>
      <p:tags r:id="rId5"/>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迷你公司介绍.png迷你公司介绍"/>
          <p:cNvPicPr>
            <a:picLocks noChangeAspect="1"/>
          </p:cNvPicPr>
          <p:nvPr/>
        </p:nvPicPr>
        <p:blipFill>
          <a:blip r:embed="rId1"/>
          <a:srcRect/>
          <a:stretch>
            <a:fillRect/>
          </a:stretch>
        </p:blipFill>
        <p:spPr>
          <a:xfrm>
            <a:off x="965200" y="1843088"/>
            <a:ext cx="9319895" cy="320230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en-US">
                <a:latin typeface="+mn-ea"/>
                <a:sym typeface="+mn-ea"/>
              </a:rPr>
              <a:t> MINI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6" name="图片 5" descr="C:\Documents and Settings\Administrator\桌面\汽车\迷你.png迷你"/>
          <p:cNvPicPr>
            <a:picLocks noChangeAspect="1"/>
          </p:cNvPicPr>
          <p:nvPr/>
        </p:nvPicPr>
        <p:blipFill>
          <a:blip r:embed="rId4"/>
          <a:srcRect/>
          <a:stretch>
            <a:fillRect/>
          </a:stretch>
        </p:blipFill>
        <p:spPr>
          <a:xfrm>
            <a:off x="248920" y="5317490"/>
            <a:ext cx="2310765" cy="1111250"/>
          </a:xfrm>
          <a:prstGeom prst="rect">
            <a:avLst/>
          </a:prstGeom>
        </p:spPr>
      </p:pic>
      <p:pic>
        <p:nvPicPr>
          <p:cNvPr id="5" name="图片 4" descr="C:\Documents and Settings\Administrator\桌面\汽车\宝马.png宝马"/>
          <p:cNvPicPr>
            <a:picLocks noChangeAspect="1"/>
          </p:cNvPicPr>
          <p:nvPr/>
        </p:nvPicPr>
        <p:blipFill>
          <a:blip r:embed="rId5"/>
          <a:srcRect/>
          <a:stretch>
            <a:fillRect/>
          </a:stretch>
        </p:blipFill>
        <p:spPr>
          <a:xfrm>
            <a:off x="10285413" y="23495"/>
            <a:ext cx="1744345" cy="1643380"/>
          </a:xfrm>
          <a:prstGeom prst="rect">
            <a:avLst/>
          </a:prstGeom>
        </p:spPr>
      </p:pic>
    </p:spTree>
    <p:custDataLst>
      <p:tags r:id="rId6"/>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迷你车型.png迷你车型"/>
          <p:cNvPicPr>
            <a:picLocks noChangeAspect="1"/>
          </p:cNvPicPr>
          <p:nvPr/>
        </p:nvPicPr>
        <p:blipFill>
          <a:blip r:embed="rId1"/>
          <a:srcRect/>
          <a:stretch>
            <a:fillRect/>
          </a:stretch>
        </p:blipFill>
        <p:spPr>
          <a:xfrm>
            <a:off x="1430655" y="1836420"/>
            <a:ext cx="8905240" cy="318516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en-US">
                <a:latin typeface="+mn-ea"/>
                <a:sym typeface="+mn-ea"/>
              </a:rPr>
              <a:t>MINI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宝马.png宝马"/>
          <p:cNvPicPr>
            <a:picLocks noChangeAspect="1"/>
          </p:cNvPicPr>
          <p:nvPr/>
        </p:nvPicPr>
        <p:blipFill>
          <a:blip r:embed="rId3"/>
          <a:srcRect/>
          <a:stretch>
            <a:fillRect/>
          </a:stretch>
        </p:blipFill>
        <p:spPr>
          <a:xfrm>
            <a:off x="10335578" y="18415"/>
            <a:ext cx="1656080" cy="1560195"/>
          </a:xfrm>
          <a:prstGeom prst="rect">
            <a:avLst/>
          </a:prstGeom>
        </p:spPr>
      </p:pic>
      <p:pic>
        <p:nvPicPr>
          <p:cNvPr id="7" name="图片 6" descr="C:\Documents and Settings\Administrator\桌面\汽车\迷你.png迷你"/>
          <p:cNvPicPr>
            <a:picLocks noChangeAspect="1"/>
          </p:cNvPicPr>
          <p:nvPr/>
        </p:nvPicPr>
        <p:blipFill>
          <a:blip r:embed="rId4"/>
          <a:srcRect/>
          <a:stretch>
            <a:fillRect/>
          </a:stretch>
        </p:blipFill>
        <p:spPr>
          <a:xfrm>
            <a:off x="161925" y="5220970"/>
            <a:ext cx="2026285" cy="1216025"/>
          </a:xfrm>
          <a:prstGeom prst="rect">
            <a:avLst/>
          </a:prstGeom>
        </p:spPr>
      </p:pic>
    </p:spTree>
    <p:custDataLst>
      <p:tags r:id="rId5"/>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682875" y="72390"/>
            <a:ext cx="8670925" cy="1076960"/>
          </a:xfrm>
        </p:spPr>
        <p:txBody>
          <a:bodyPr>
            <a:normAutofit/>
          </a:bodyPr>
          <a:lstStyle/>
          <a:p>
            <a:pPr>
              <a:lnSpc>
                <a:spcPct val="150000"/>
              </a:lnSpc>
            </a:pPr>
            <a:r>
              <a:rPr lang="zh-CN" altLang="en-US" sz="4000" dirty="0">
                <a:effectLst>
                  <a:outerShdw blurRad="38100" dist="38100" dir="2700000" algn="tl">
                    <a:srgbClr val="000000">
                      <a:alpha val="43137"/>
                    </a:srgbClr>
                  </a:outerShdw>
                </a:effectLst>
              </a:rPr>
              <a:t>观车赏人生</a:t>
            </a:r>
            <a:endParaRPr lang="zh-CN" altLang="en-US" sz="4000" dirty="0">
              <a:effectLst>
                <a:outerShdw blurRad="38100" dist="38100" dir="2700000" algn="tl">
                  <a:srgbClr val="000000">
                    <a:alpha val="43137"/>
                  </a:srgbClr>
                </a:outerShdw>
              </a:effectLst>
            </a:endParaRPr>
          </a:p>
        </p:txBody>
      </p:sp>
      <p:sp>
        <p:nvSpPr>
          <p:cNvPr id="3" name="内容占位符 2"/>
          <p:cNvSpPr>
            <a:spLocks noGrp="1"/>
          </p:cNvSpPr>
          <p:nvPr>
            <p:ph idx="1"/>
            <p:custDataLst>
              <p:tags r:id="rId2"/>
            </p:custDataLst>
          </p:nvPr>
        </p:nvSpPr>
        <p:spPr/>
        <p:txBody>
          <a:bodyPr/>
          <a:lstStyle/>
          <a:p>
            <a:pPr>
              <a:lnSpc>
                <a:spcPct val="150000"/>
              </a:lnSpc>
            </a:pPr>
            <a:r>
              <a:rPr lang="en-US" altLang="zh-CN" sz="2600" dirty="0">
                <a:effectLst>
                  <a:outerShdw blurRad="38100" dist="38100" dir="2700000" algn="tl">
                    <a:srgbClr val="000000">
                      <a:alpha val="43137"/>
                    </a:srgbClr>
                  </a:outerShdw>
                </a:effectLst>
              </a:rPr>
              <a:t>           </a:t>
            </a:r>
            <a:r>
              <a:rPr lang="zh-CN" altLang="en-US" sz="2600" dirty="0">
                <a:effectLst>
                  <a:outerShdw blurRad="38100" dist="38100" dir="2700000" algn="tl">
                    <a:srgbClr val="000000">
                      <a:alpha val="43137"/>
                    </a:srgbClr>
                  </a:outerShdw>
                </a:effectLst>
              </a:rPr>
              <a:t>不管是跃马法拉利、霸气的兰博基尼、时尚的保时捷，还是历史悠久分奔驰、强悍有力的福特，低调沉稳的路虎。每一种车，都有自己的特色，这正对应着每一个人都有自己的一段精彩人生；每一种车都有自己的价值区间，这正对应着每一个人都有自己的价值所在。</a:t>
            </a:r>
            <a:endParaRPr lang="zh-CN" altLang="en-US" sz="2600" dirty="0">
              <a:effectLst>
                <a:outerShdw blurRad="38100" dist="38100" dir="2700000" algn="tl">
                  <a:srgbClr val="000000">
                    <a:alpha val="43137"/>
                  </a:srgbClr>
                </a:outerShdw>
              </a:effectLst>
            </a:endParaRPr>
          </a:p>
        </p:txBody>
      </p:sp>
    </p:spTree>
    <p:custDataLst>
      <p:tags r:id="rId3"/>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3319267" y="2540392"/>
            <a:ext cx="5660571" cy="1262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numCol="1" anchor="ctr">
            <a:prstTxWarp prst="textPlain">
              <a:avLst/>
            </a:prstTxWarp>
            <a:normAutofit fontScale="82500"/>
          </a:bodyPr>
          <a:lstStyle/>
          <a:p>
            <a:pPr algn="ctr">
              <a:defRPr/>
            </a:pPr>
            <a:r>
              <a:rPr lang="en-US" altLang="zh-CN" sz="9600" smtClean="0">
                <a:solidFill>
                  <a:schemeClr val="accent1"/>
                </a:solidFill>
                <a:latin typeface="+mj-lt"/>
                <a:ea typeface="+mj-ea"/>
                <a:cs typeface="+mj-cs"/>
              </a:rPr>
              <a:t>THANKS</a:t>
            </a:r>
            <a:endParaRPr lang="en-US" altLang="zh-CN" sz="9600" smtClean="0">
              <a:solidFill>
                <a:schemeClr val="accent1"/>
              </a:solidFill>
              <a:latin typeface="+mj-lt"/>
              <a:ea typeface="+mj-ea"/>
              <a:cs typeface="+mj-cs"/>
            </a:endParaRPr>
          </a:p>
        </p:txBody>
      </p:sp>
      <p:cxnSp>
        <p:nvCxnSpPr>
          <p:cNvPr id="7" name="直接连接符 6"/>
          <p:cNvCxnSpPr/>
          <p:nvPr>
            <p:custDataLst>
              <p:tags r:id="rId2"/>
            </p:custDataLst>
          </p:nvPr>
        </p:nvCxnSpPr>
        <p:spPr>
          <a:xfrm>
            <a:off x="3324025" y="3876158"/>
            <a:ext cx="5670550" cy="0"/>
          </a:xfrm>
          <a:prstGeom prst="line">
            <a:avLst/>
          </a:prstGeom>
          <a:ln w="31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3"/>
            </p:custDataLst>
          </p:nvPr>
        </p:nvCxnSpPr>
        <p:spPr>
          <a:xfrm>
            <a:off x="4803775" y="4037013"/>
            <a:ext cx="7388225" cy="0"/>
          </a:xfrm>
          <a:prstGeom prst="line">
            <a:avLst/>
          </a:prstGeom>
          <a:ln w="31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通用汽车（</a:t>
            </a:r>
            <a:r>
              <a:rPr lang="en-US" altLang="zh-CN">
                <a:effectLst>
                  <a:outerShdw blurRad="38100" dist="38100" dir="2700000" algn="tl">
                    <a:srgbClr val="000000">
                      <a:alpha val="43137"/>
                    </a:srgbClr>
                  </a:outerShdw>
                </a:effectLst>
                <a:latin typeface="+mn-ea"/>
                <a:ea typeface="+mn-ea"/>
                <a:sym typeface="+mn-ea"/>
              </a:rPr>
              <a:t>General  Motors</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雪佛兰.png雪佛兰"/>
          <p:cNvPicPr>
            <a:picLocks noChangeAspect="1"/>
          </p:cNvPicPr>
          <p:nvPr>
            <p:ph idx="1"/>
          </p:nvPr>
        </p:nvPicPr>
        <p:blipFill>
          <a:blip r:embed="rId2"/>
          <a:srcRect/>
          <a:stretch>
            <a:fillRect/>
          </a:stretch>
        </p:blipFill>
        <p:spPr>
          <a:xfrm>
            <a:off x="638810" y="2988310"/>
            <a:ext cx="4117340" cy="3027045"/>
          </a:xfrm>
          <a:prstGeom prst="rect">
            <a:avLst/>
          </a:prstGeom>
        </p:spPr>
      </p:pic>
      <p:sp>
        <p:nvSpPr>
          <p:cNvPr id="6" name="文本框 5"/>
          <p:cNvSpPr txBox="1"/>
          <p:nvPr/>
        </p:nvSpPr>
        <p:spPr>
          <a:xfrm>
            <a:off x="373380" y="1880870"/>
            <a:ext cx="5041265" cy="579120"/>
          </a:xfrm>
          <a:prstGeom prst="rect">
            <a:avLst/>
          </a:prstGeom>
          <a:noFill/>
        </p:spPr>
        <p:txBody>
          <a:bodyPr wrap="square" rtlCol="0">
            <a:spAutoFit/>
          </a:bodyPr>
          <a:p>
            <a:r>
              <a:rPr sz="3200">
                <a:effectLst>
                  <a:outerShdw blurRad="38100" dist="38100" dir="2700000" algn="tl">
                    <a:srgbClr val="000000">
                      <a:alpha val="43137"/>
                    </a:srgbClr>
                  </a:outerShdw>
                </a:effectLst>
                <a:latin typeface="+mn-ea"/>
              </a:rPr>
              <a:t>雪佛兰（Chevrolet）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5414645" y="2781935"/>
            <a:ext cx="5903595" cy="1920240"/>
          </a:xfrm>
          <a:prstGeom prst="rect">
            <a:avLst/>
          </a:prstGeom>
          <a:noFill/>
        </p:spPr>
        <p:txBody>
          <a:bodyPr wrap="square" rtlCol="0">
            <a:spAutoFit/>
          </a:bodyPr>
          <a:p>
            <a:pPr>
              <a:lnSpc>
                <a:spcPct val="150000"/>
              </a:lnSpc>
            </a:pPr>
            <a:r>
              <a:rPr lang="zh-CN" altLang="en-US" sz="2000">
                <a:ln cap="sq">
                  <a:solidFill>
                    <a:schemeClr val="tx1"/>
                  </a:solidFill>
                  <a:prstDash val="dot"/>
                </a:ln>
                <a:effectLst>
                  <a:outerShdw blurRad="38100" dist="38100" dir="2700000" algn="tl">
                    <a:srgbClr val="000000">
                      <a:alpha val="43137"/>
                    </a:srgbClr>
                  </a:outerShdw>
                </a:effectLst>
                <a:latin typeface="+mn-ea"/>
              </a:rPr>
              <a:t>雪佛兰商标是图案化了的金领结。</a:t>
            </a:r>
            <a:endParaRPr lang="zh-CN" altLang="en-US" sz="2000">
              <a:ln cap="sq">
                <a:solidFill>
                  <a:schemeClr val="tx1"/>
                </a:solidFill>
                <a:prstDash val="dot"/>
              </a:ln>
              <a:effectLst>
                <a:outerShdw blurRad="38100" dist="38100" dir="2700000" algn="tl">
                  <a:srgbClr val="000000">
                    <a:alpha val="43137"/>
                  </a:srgbClr>
                </a:outerShdw>
              </a:effectLst>
              <a:latin typeface="+mn-ea"/>
            </a:endParaRPr>
          </a:p>
          <a:p>
            <a:pPr>
              <a:lnSpc>
                <a:spcPct val="150000"/>
              </a:lnSpc>
            </a:pPr>
            <a:r>
              <a:rPr lang="zh-CN" altLang="en-US" sz="2000">
                <a:ln cap="sq">
                  <a:solidFill>
                    <a:schemeClr val="tx1"/>
                  </a:solidFill>
                  <a:prstDash val="dot"/>
                </a:ln>
                <a:effectLst>
                  <a:outerShdw blurRad="38100" dist="38100" dir="2700000" algn="tl">
                    <a:srgbClr val="000000">
                      <a:alpha val="43137"/>
                    </a:srgbClr>
                  </a:outerShdw>
                </a:effectLst>
                <a:latin typeface="+mn-ea"/>
              </a:rPr>
              <a:t>文字</a:t>
            </a:r>
            <a:r>
              <a:rPr lang="en-US" altLang="zh-CN" sz="2000">
                <a:ln cap="sq">
                  <a:solidFill>
                    <a:schemeClr val="tx1"/>
                  </a:solidFill>
                  <a:prstDash val="dot"/>
                </a:ln>
                <a:effectLst>
                  <a:outerShdw blurRad="38100" dist="38100" dir="2700000" algn="tl">
                    <a:srgbClr val="000000">
                      <a:alpha val="43137"/>
                    </a:srgbClr>
                  </a:outerShdw>
                </a:effectLst>
                <a:latin typeface="+mn-ea"/>
              </a:rPr>
              <a:t>Chevrolte</a:t>
            </a:r>
            <a:r>
              <a:rPr lang="zh-CN" altLang="en-US" sz="2000">
                <a:ln cap="sq">
                  <a:solidFill>
                    <a:schemeClr val="tx1"/>
                  </a:solidFill>
                  <a:prstDash val="dot"/>
                </a:ln>
                <a:effectLst>
                  <a:outerShdw blurRad="38100" dist="38100" dir="2700000" algn="tl">
                    <a:srgbClr val="000000">
                      <a:alpha val="43137"/>
                    </a:srgbClr>
                  </a:outerShdw>
                </a:effectLst>
                <a:latin typeface="+mn-ea"/>
              </a:rPr>
              <a:t>是瑞士的赛车手，工程师路易斯·雪佛兰的名字。</a:t>
            </a:r>
            <a:endParaRPr lang="zh-CN" altLang="en-US" sz="2000">
              <a:ln cap="sq">
                <a:solidFill>
                  <a:schemeClr val="tx1"/>
                </a:solidFill>
                <a:prstDash val="dot"/>
              </a:ln>
              <a:effectLst>
                <a:outerShdw blurRad="38100" dist="38100" dir="2700000" algn="tl">
                  <a:srgbClr val="000000">
                    <a:alpha val="43137"/>
                  </a:srgbClr>
                </a:outerShdw>
              </a:effectLst>
              <a:latin typeface="+mn-ea"/>
            </a:endParaRPr>
          </a:p>
          <a:p>
            <a:pPr>
              <a:lnSpc>
                <a:spcPct val="150000"/>
              </a:lnSpc>
            </a:pPr>
            <a:endParaRPr lang="en-US" altLang="zh-CN" sz="2000">
              <a:ln cap="sq">
                <a:solidFill>
                  <a:schemeClr val="tx1"/>
                </a:solidFill>
                <a:prstDash val="dot"/>
              </a:ln>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lstStyle/>
          <a:p>
            <a:r>
              <a:rPr>
                <a:effectLst>
                  <a:outerShdw blurRad="38100" dist="38100" dir="2700000" algn="tl">
                    <a:srgbClr val="000000">
                      <a:alpha val="43137"/>
                    </a:srgbClr>
                  </a:outerShdw>
                </a:effectLst>
                <a:latin typeface="+mn-ea"/>
                <a:sym typeface="+mn-ea"/>
              </a:rPr>
              <a:t>雪佛兰（Chevrolet）</a:t>
            </a:r>
            <a:endParaRPr lang="zh-CN" altLang="en-US"/>
          </a:p>
        </p:txBody>
      </p:sp>
      <p:sp>
        <p:nvSpPr>
          <p:cNvPr id="11" name="内容占位符 10"/>
          <p:cNvSpPr>
            <a:spLocks noGrp="1"/>
          </p:cNvSpPr>
          <p:nvPr>
            <p:ph sz="half" idx="1"/>
            <p:custDataLst>
              <p:tags r:id="rId2"/>
            </p:custDataLst>
          </p:nvPr>
        </p:nvSpPr>
        <p:spPr/>
        <p:txBody>
          <a:bodyPr>
            <a:normAutofit lnSpcReduction="10000"/>
          </a:bodyPr>
          <a:lstStyle/>
          <a:p>
            <a:pPr>
              <a:lnSpc>
                <a:spcPct val="150000"/>
              </a:lnSpc>
            </a:pPr>
            <a:r>
              <a:rPr lang="en-US" altLang="zh-CN"/>
              <a:t>         </a:t>
            </a:r>
            <a:r>
              <a:rPr lang="zh-CN" altLang="en-US" sz="2000">
                <a:effectLst>
                  <a:outerShdw blurRad="38100" dist="38100" dir="2700000" algn="tl">
                    <a:srgbClr val="000000">
                      <a:alpha val="43137"/>
                    </a:srgbClr>
                  </a:outerShdw>
                </a:effectLst>
              </a:rPr>
              <a:t>雪佛兰的国际品牌血统已经传承了近百年。是通用汽车全球销量最大的品牌，自1912年推出第一部产品以来至今销量总量已超过1亿辆。其市场覆盖到70个国家，曾经创下每40秒销售一部新车的记录。2004年雪佛兰全球销量超过360万部新车，占全球汽车当年销量总量的5%。作为通用汽车旗下最为国际化和大众化的品牌，雪佛兰拥有强大的技术和市场资源。雪佛兰的品牌定位是一个大众化的值得信赖的国际汽车品牌品牌个性是：1、值得信赖 2、聪明务实 3、亲和友善 4、充满活力。</a:t>
            </a:r>
            <a:endParaRPr lang="zh-CN" altLang="en-US" sz="2000">
              <a:effectLst>
                <a:outerShdw blurRad="38100" dist="38100" dir="2700000" algn="tl">
                  <a:srgbClr val="000000">
                    <a:alpha val="43137"/>
                  </a:srgbClr>
                </a:outerShdw>
              </a:effectLst>
            </a:endParaRPr>
          </a:p>
        </p:txBody>
      </p:sp>
    </p:spTree>
    <p:custDataLst>
      <p:tags r:id="rId3"/>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雪佛兰.png雪佛兰"/>
          <p:cNvPicPr>
            <a:picLocks noChangeAspect="1"/>
          </p:cNvPicPr>
          <p:nvPr/>
        </p:nvPicPr>
        <p:blipFill>
          <a:blip r:embed="rId1"/>
          <a:srcRect/>
          <a:stretch>
            <a:fillRect/>
          </a:stretch>
        </p:blipFill>
        <p:spPr>
          <a:xfrm>
            <a:off x="34290" y="4726940"/>
            <a:ext cx="2887345" cy="2122805"/>
          </a:xfrm>
          <a:prstGeom prst="rect">
            <a:avLst/>
          </a:prstGeom>
        </p:spPr>
      </p:pic>
      <p:pic>
        <p:nvPicPr>
          <p:cNvPr id="5" name="图片 4" descr="通用"/>
          <p:cNvPicPr>
            <a:picLocks noChangeAspect="1"/>
          </p:cNvPicPr>
          <p:nvPr/>
        </p:nvPicPr>
        <p:blipFill>
          <a:blip r:embed="rId2"/>
          <a:stretch>
            <a:fillRect/>
          </a:stretch>
        </p:blipFill>
        <p:spPr>
          <a:xfrm>
            <a:off x="9632315" y="7620"/>
            <a:ext cx="2562225" cy="214630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雪佛兰（Chevrolet）</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1666875"/>
            <a:ext cx="10157460" cy="4109085"/>
          </a:xfrm>
        </p:spPr>
        <p:txBody>
          <a:bodyPr>
            <a:normAutofit fontScale="90000" lnSpcReduction="20000"/>
          </a:bodyPr>
          <a:lstStyle/>
          <a:p>
            <a:pPr>
              <a:lnSpc>
                <a:spcPct val="150000"/>
              </a:lnSpc>
            </a:pPr>
            <a:r>
              <a:rPr lang="zh-CN" altLang="en-US" dirty="0">
                <a:effectLst>
                  <a:outerShdw blurRad="38100" dist="38100" dir="2700000" algn="tl">
                    <a:srgbClr val="000000">
                      <a:alpha val="43137"/>
                    </a:srgbClr>
                  </a:outerShdw>
                </a:effectLst>
                <a:latin typeface="+mn-ea"/>
              </a:rPr>
              <a:t>雪佛兰的国际品牌血统已经传承了近百年。是通用汽车全球销量最大的品牌，自</a:t>
            </a:r>
            <a:r>
              <a:rPr lang="en-US" altLang="zh-CN" dirty="0">
                <a:effectLst>
                  <a:outerShdw blurRad="38100" dist="38100" dir="2700000" algn="tl">
                    <a:srgbClr val="000000">
                      <a:alpha val="43137"/>
                    </a:srgbClr>
                  </a:outerShdw>
                </a:effectLst>
                <a:latin typeface="+mn-ea"/>
              </a:rPr>
              <a:t>1912</a:t>
            </a:r>
            <a:r>
              <a:rPr lang="zh-CN" altLang="en-US" dirty="0">
                <a:effectLst>
                  <a:outerShdw blurRad="38100" dist="38100" dir="2700000" algn="tl">
                    <a:srgbClr val="000000">
                      <a:alpha val="43137"/>
                    </a:srgbClr>
                  </a:outerShdw>
                </a:effectLst>
                <a:latin typeface="+mn-ea"/>
              </a:rPr>
              <a:t>年推出第一辆产品以来至今销量总量已超过一亿辆。</a:t>
            </a:r>
            <a:endParaRPr lang="zh-CN" altLang="en-US" dirty="0">
              <a:effectLst>
                <a:outerShdw blurRad="38100" dist="38100" dir="2700000" algn="tl">
                  <a:srgbClr val="000000">
                    <a:alpha val="43137"/>
                  </a:srgbClr>
                </a:outerShdw>
              </a:effectLst>
              <a:latin typeface="+mn-ea"/>
            </a:endParaRPr>
          </a:p>
          <a:p>
            <a:pPr>
              <a:lnSpc>
                <a:spcPct val="150000"/>
              </a:lnSpc>
            </a:pPr>
            <a:r>
              <a:rPr lang="zh-CN" altLang="en-US" dirty="0">
                <a:effectLst>
                  <a:outerShdw blurRad="38100" dist="38100" dir="2700000" algn="tl">
                    <a:srgbClr val="000000">
                      <a:alpha val="43137"/>
                    </a:srgbClr>
                  </a:outerShdw>
                </a:effectLst>
                <a:latin typeface="+mn-ea"/>
              </a:rPr>
              <a:t>其市场覆盖了</a:t>
            </a:r>
            <a:r>
              <a:rPr lang="en-US" altLang="zh-CN" dirty="0">
                <a:effectLst>
                  <a:outerShdw blurRad="38100" dist="38100" dir="2700000" algn="tl">
                    <a:srgbClr val="000000">
                      <a:alpha val="43137"/>
                    </a:srgbClr>
                  </a:outerShdw>
                </a:effectLst>
                <a:latin typeface="+mn-ea"/>
              </a:rPr>
              <a:t>70</a:t>
            </a:r>
            <a:r>
              <a:rPr lang="zh-CN" altLang="en-US" dirty="0">
                <a:effectLst>
                  <a:outerShdw blurRad="38100" dist="38100" dir="2700000" algn="tl">
                    <a:srgbClr val="000000">
                      <a:alpha val="43137"/>
                    </a:srgbClr>
                  </a:outerShdw>
                </a:effectLst>
                <a:latin typeface="+mn-ea"/>
              </a:rPr>
              <a:t>个国家，曾经创下每</a:t>
            </a:r>
            <a:r>
              <a:rPr lang="en-US" altLang="zh-CN" dirty="0">
                <a:effectLst>
                  <a:outerShdw blurRad="38100" dist="38100" dir="2700000" algn="tl">
                    <a:srgbClr val="000000">
                      <a:alpha val="43137"/>
                    </a:srgbClr>
                  </a:outerShdw>
                </a:effectLst>
                <a:latin typeface="+mn-ea"/>
              </a:rPr>
              <a:t>40</a:t>
            </a:r>
            <a:r>
              <a:rPr lang="zh-CN" altLang="en-US" dirty="0">
                <a:effectLst>
                  <a:outerShdw blurRad="38100" dist="38100" dir="2700000" algn="tl">
                    <a:srgbClr val="000000">
                      <a:alpha val="43137"/>
                    </a:srgbClr>
                  </a:outerShdw>
                </a:effectLst>
                <a:latin typeface="+mn-ea"/>
              </a:rPr>
              <a:t>秒销售一部新车的记录。</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2004</a:t>
            </a:r>
            <a:r>
              <a:rPr lang="zh-CN" altLang="en-US" dirty="0">
                <a:effectLst>
                  <a:outerShdw blurRad="38100" dist="38100" dir="2700000" algn="tl">
                    <a:srgbClr val="000000">
                      <a:alpha val="43137"/>
                    </a:srgbClr>
                  </a:outerShdw>
                </a:effectLst>
                <a:latin typeface="+mn-ea"/>
              </a:rPr>
              <a:t>年雪佛兰全球销量超过</a:t>
            </a:r>
            <a:r>
              <a:rPr lang="en-US" altLang="zh-CN" dirty="0">
                <a:effectLst>
                  <a:outerShdw blurRad="38100" dist="38100" dir="2700000" algn="tl">
                    <a:srgbClr val="000000">
                      <a:alpha val="43137"/>
                    </a:srgbClr>
                  </a:outerShdw>
                </a:effectLst>
                <a:latin typeface="+mn-ea"/>
              </a:rPr>
              <a:t>360</a:t>
            </a:r>
            <a:r>
              <a:rPr lang="zh-CN" altLang="en-US" dirty="0">
                <a:effectLst>
                  <a:outerShdw blurRad="38100" dist="38100" dir="2700000" algn="tl">
                    <a:srgbClr val="000000">
                      <a:alpha val="43137"/>
                    </a:srgbClr>
                  </a:outerShdw>
                </a:effectLst>
                <a:latin typeface="+mn-ea"/>
              </a:rPr>
              <a:t>万部新车，占全球汽车当年销量总量的</a:t>
            </a:r>
            <a:r>
              <a:rPr lang="en-US" altLang="zh-CN" dirty="0">
                <a:effectLst>
                  <a:outerShdw blurRad="38100" dist="38100" dir="2700000" algn="tl">
                    <a:srgbClr val="000000">
                      <a:alpha val="43137"/>
                    </a:srgbClr>
                  </a:outerShdw>
                </a:effectLst>
                <a:latin typeface="+mn-ea"/>
              </a:rPr>
              <a:t>5%</a:t>
            </a:r>
            <a:r>
              <a:rPr lang="zh-CN" altLang="en-US" dirty="0">
                <a:effectLst>
                  <a:outerShdw blurRad="38100" dist="38100" dir="2700000" algn="tl">
                    <a:srgbClr val="000000">
                      <a:alpha val="43137"/>
                    </a:srgbClr>
                  </a:outerShdw>
                </a:effectLst>
                <a:latin typeface="+mn-ea"/>
              </a:rPr>
              <a:t>。</a:t>
            </a:r>
            <a:endParaRPr lang="zh-CN" altLang="en-US" dirty="0">
              <a:effectLst>
                <a:outerShdw blurRad="38100" dist="38100" dir="2700000" algn="tl">
                  <a:srgbClr val="000000">
                    <a:alpha val="43137"/>
                  </a:srgbClr>
                </a:outerShdw>
              </a:effectLst>
              <a:latin typeface="+mn-ea"/>
            </a:endParaRPr>
          </a:p>
          <a:p>
            <a:pPr>
              <a:lnSpc>
                <a:spcPct val="150000"/>
              </a:lnSpc>
            </a:pPr>
            <a:r>
              <a:rPr lang="zh-CN" altLang="en-US" dirty="0">
                <a:effectLst>
                  <a:outerShdw blurRad="38100" dist="38100" dir="2700000" algn="tl">
                    <a:srgbClr val="000000">
                      <a:alpha val="43137"/>
                    </a:srgbClr>
                  </a:outerShdw>
                </a:effectLst>
                <a:latin typeface="+mn-ea"/>
              </a:rPr>
              <a:t>雪佛兰的品牌定位是一个大众化的值得信赖的国际汽车品牌。品牌个性是：值得信赖、聪明务实、亲和友善、充满活力。</a:t>
            </a:r>
            <a:endParaRPr lang="zh-CN" altLang="en-US" dirty="0">
              <a:effectLst>
                <a:outerShdw blurRad="38100" dist="38100" dir="2700000" algn="tl">
                  <a:srgbClr val="000000">
                    <a:alpha val="43137"/>
                  </a:srgbClr>
                </a:outerShdw>
              </a:effectLst>
              <a:latin typeface="+mn-ea"/>
            </a:endParaRPr>
          </a:p>
          <a:p>
            <a:pPr>
              <a:lnSpc>
                <a:spcPct val="150000"/>
              </a:lnSpc>
            </a:pPr>
            <a:r>
              <a:rPr lang="zh-CN" altLang="en-US" dirty="0">
                <a:effectLst>
                  <a:outerShdw blurRad="38100" dist="38100" dir="2700000" algn="tl">
                    <a:srgbClr val="000000">
                      <a:alpha val="43137"/>
                    </a:srgbClr>
                  </a:outerShdw>
                </a:effectLst>
                <a:latin typeface="+mn-ea"/>
              </a:rPr>
              <a:t>因为韩国大宇被美国通用收购，通用就把一部分大宇的车型挂上了雪佛兰的标志在全球销售。</a:t>
            </a:r>
            <a:endParaRPr lang="zh-CN" altLang="en-US" dirty="0">
              <a:effectLst>
                <a:outerShdw blurRad="38100" dist="38100" dir="2700000" algn="tl">
                  <a:srgbClr val="000000">
                    <a:alpha val="43137"/>
                  </a:srgbClr>
                </a:outerShdw>
              </a:effectLst>
              <a:latin typeface="+mn-ea"/>
            </a:endParaRPr>
          </a:p>
        </p:txBody>
      </p:sp>
    </p:spTree>
    <p:custDataLst>
      <p:tags r:id="rId5"/>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雪佛兰车型.png雪佛兰车型"/>
          <p:cNvPicPr>
            <a:picLocks noChangeAspect="1"/>
          </p:cNvPicPr>
          <p:nvPr/>
        </p:nvPicPr>
        <p:blipFill>
          <a:blip r:embed="rId1"/>
          <a:srcRect/>
          <a:stretch>
            <a:fillRect/>
          </a:stretch>
        </p:blipFill>
        <p:spPr>
          <a:xfrm>
            <a:off x="1270635" y="2153920"/>
            <a:ext cx="9650095" cy="4335145"/>
          </a:xfrm>
          <a:prstGeom prst="rect">
            <a:avLst/>
          </a:prstGeom>
        </p:spPr>
      </p:pic>
      <p:pic>
        <p:nvPicPr>
          <p:cNvPr id="5" name="图片 4" descr="通用"/>
          <p:cNvPicPr>
            <a:picLocks noChangeAspect="1"/>
          </p:cNvPicPr>
          <p:nvPr/>
        </p:nvPicPr>
        <p:blipFill>
          <a:blip r:embed="rId2"/>
          <a:stretch>
            <a:fillRect/>
          </a:stretch>
        </p:blipFill>
        <p:spPr>
          <a:xfrm>
            <a:off x="9632315" y="7620"/>
            <a:ext cx="2562225" cy="2146300"/>
          </a:xfrm>
          <a:prstGeom prst="rect">
            <a:avLst/>
          </a:prstGeom>
        </p:spPr>
      </p:pic>
      <p:sp>
        <p:nvSpPr>
          <p:cNvPr id="2" name="标题 1"/>
          <p:cNvSpPr>
            <a:spLocks noGrp="1"/>
          </p:cNvSpPr>
          <p:nvPr>
            <p:ph type="title" idx="4294967295"/>
            <p:custDataLst>
              <p:tags r:id="rId3"/>
            </p:custDataLst>
          </p:nvPr>
        </p:nvSpPr>
        <p:spPr>
          <a:xfrm>
            <a:off x="523875" y="1482725"/>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雪佛兰（Chevrolet）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6" name="图片 5" descr="C:\Documents and Settings\Administrator\桌面\雪佛兰.png雪佛兰"/>
          <p:cNvPicPr>
            <a:picLocks noChangeAspect="1"/>
          </p:cNvPicPr>
          <p:nvPr/>
        </p:nvPicPr>
        <p:blipFill>
          <a:blip r:embed="rId4"/>
          <a:srcRect/>
          <a:stretch>
            <a:fillRect/>
          </a:stretch>
        </p:blipFill>
        <p:spPr>
          <a:xfrm>
            <a:off x="20320" y="4685030"/>
            <a:ext cx="2887345" cy="2122805"/>
          </a:xfrm>
          <a:prstGeom prst="rect">
            <a:avLst/>
          </a:prstGeom>
        </p:spPr>
      </p:pic>
    </p:spTree>
    <p:custDataLst>
      <p:tags r:id="rId5"/>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通用汽车（</a:t>
            </a:r>
            <a:r>
              <a:rPr lang="en-US" altLang="zh-CN">
                <a:effectLst>
                  <a:outerShdw blurRad="38100" dist="38100" dir="2700000" algn="tl">
                    <a:srgbClr val="000000">
                      <a:alpha val="43137"/>
                    </a:srgbClr>
                  </a:outerShdw>
                </a:effectLst>
                <a:latin typeface="+mn-ea"/>
                <a:ea typeface="+mn-ea"/>
                <a:sym typeface="+mn-ea"/>
              </a:rPr>
              <a:t>General  Motors</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欧宝.png欧宝"/>
          <p:cNvPicPr>
            <a:picLocks noChangeAspect="1"/>
          </p:cNvPicPr>
          <p:nvPr>
            <p:ph idx="1"/>
          </p:nvPr>
        </p:nvPicPr>
        <p:blipFill>
          <a:blip r:embed="rId2"/>
          <a:srcRect/>
          <a:stretch>
            <a:fillRect/>
          </a:stretch>
        </p:blipFill>
        <p:spPr>
          <a:xfrm>
            <a:off x="870585" y="2918460"/>
            <a:ext cx="3037840" cy="3027045"/>
          </a:xfrm>
          <a:prstGeom prst="rect">
            <a:avLst/>
          </a:prstGeom>
        </p:spPr>
      </p:pic>
      <p:sp>
        <p:nvSpPr>
          <p:cNvPr id="6" name="文本框 5"/>
          <p:cNvSpPr txBox="1"/>
          <p:nvPr/>
        </p:nvSpPr>
        <p:spPr>
          <a:xfrm>
            <a:off x="373380" y="1880870"/>
            <a:ext cx="5041265" cy="579120"/>
          </a:xfrm>
          <a:prstGeom prst="rect">
            <a:avLst/>
          </a:prstGeom>
          <a:noFill/>
        </p:spPr>
        <p:txBody>
          <a:bodyPr wrap="square" rtlCol="0">
            <a:spAutoFit/>
          </a:bodyPr>
          <a:p>
            <a:r>
              <a:rPr sz="3200">
                <a:effectLst>
                  <a:outerShdw blurRad="38100" dist="38100" dir="2700000" algn="tl">
                    <a:srgbClr val="000000">
                      <a:alpha val="43137"/>
                    </a:srgbClr>
                  </a:outerShdw>
                </a:effectLst>
                <a:latin typeface="+mn-ea"/>
              </a:rPr>
              <a:t>欧宝（Opel）</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5414645" y="2781935"/>
            <a:ext cx="5903595" cy="1463040"/>
          </a:xfrm>
          <a:prstGeom prst="rect">
            <a:avLst/>
          </a:prstGeom>
          <a:noFill/>
        </p:spPr>
        <p:txBody>
          <a:bodyPr wrap="square" rtlCol="0">
            <a:spAutoFit/>
          </a:bodyPr>
          <a:p>
            <a:pPr>
              <a:lnSpc>
                <a:spcPct val="150000"/>
              </a:lnSpc>
            </a:pPr>
            <a:r>
              <a:rPr lang="zh-CN" altLang="en-US" sz="2000">
                <a:ln/>
                <a:solidFill>
                  <a:schemeClr val="tx1"/>
                </a:solidFill>
                <a:effectLst>
                  <a:outerShdw blurRad="38100" dist="38100" dir="2700000" algn="tl">
                    <a:srgbClr val="000000">
                      <a:alpha val="43137"/>
                    </a:srgbClr>
                  </a:outerShdw>
                </a:effectLst>
                <a:latin typeface="+mn-ea"/>
              </a:rPr>
              <a:t>欧宝汽车的标志为</a:t>
            </a:r>
            <a:r>
              <a:rPr lang="en-US" altLang="zh-CN" sz="2000">
                <a:ln/>
                <a:solidFill>
                  <a:schemeClr val="tx1"/>
                </a:solidFill>
                <a:effectLst>
                  <a:outerShdw blurRad="38100" dist="38100" dir="2700000" algn="tl">
                    <a:srgbClr val="000000">
                      <a:alpha val="43137"/>
                    </a:srgbClr>
                  </a:outerShdw>
                </a:effectLst>
                <a:latin typeface="+mn-ea"/>
              </a:rPr>
              <a:t>”</a:t>
            </a:r>
            <a:r>
              <a:rPr lang="zh-CN" altLang="en-US" sz="2000">
                <a:ln/>
                <a:solidFill>
                  <a:schemeClr val="tx1"/>
                </a:solidFill>
                <a:effectLst>
                  <a:outerShdw blurRad="38100" dist="38100" dir="2700000" algn="tl">
                    <a:srgbClr val="000000">
                      <a:alpha val="43137"/>
                    </a:srgbClr>
                  </a:outerShdw>
                </a:effectLst>
                <a:latin typeface="+mn-ea"/>
              </a:rPr>
              <a:t>闪电</a:t>
            </a:r>
            <a:r>
              <a:rPr lang="en-US" altLang="zh-CN" sz="2000">
                <a:ln/>
                <a:solidFill>
                  <a:schemeClr val="tx1"/>
                </a:solidFill>
                <a:effectLst>
                  <a:outerShdw blurRad="38100" dist="38100" dir="2700000" algn="tl">
                    <a:srgbClr val="000000">
                      <a:alpha val="43137"/>
                    </a:srgbClr>
                  </a:outerShdw>
                </a:effectLst>
                <a:latin typeface="+mn-ea"/>
              </a:rPr>
              <a:t>”</a:t>
            </a:r>
            <a:r>
              <a:rPr lang="zh-CN" altLang="en-US" sz="2000">
                <a:ln/>
                <a:solidFill>
                  <a:schemeClr val="tx1"/>
                </a:solidFill>
                <a:effectLst>
                  <a:outerShdw blurRad="38100" dist="38100" dir="2700000" algn="tl">
                    <a:srgbClr val="000000">
                      <a:alpha val="43137"/>
                    </a:srgbClr>
                  </a:outerShdw>
                </a:effectLst>
                <a:latin typeface="+mn-ea"/>
              </a:rPr>
              <a:t>图案，喻示汽车如风驰电掣，同时，也炫耀它在空气动力学方面的研究成就。</a:t>
            </a:r>
            <a:endParaRPr lang="zh-CN" altLang="en-US" sz="2000">
              <a:ln/>
              <a:solidFill>
                <a:schemeClr val="tx1"/>
              </a:solidFill>
              <a:effectLst>
                <a:outerShdw blurRad="38100" dist="38100" dir="2700000" algn="tl">
                  <a:srgbClr val="000000">
                    <a:alpha val="43137"/>
                  </a:srgbClr>
                </a:outerShdw>
              </a:effectLst>
              <a:latin typeface="+mn-ea"/>
            </a:endParaRPr>
          </a:p>
          <a:p>
            <a:pPr>
              <a:lnSpc>
                <a:spcPct val="150000"/>
              </a:lnSpc>
            </a:pPr>
            <a:r>
              <a:rPr lang="zh-CN" altLang="en-US" sz="2000">
                <a:ln/>
                <a:solidFill>
                  <a:schemeClr val="tx1"/>
                </a:solidFill>
                <a:effectLst>
                  <a:outerShdw blurRad="38100" dist="38100" dir="2700000" algn="tl">
                    <a:srgbClr val="000000">
                      <a:alpha val="43137"/>
                    </a:srgbClr>
                  </a:outerShdw>
                </a:effectLst>
                <a:latin typeface="+mn-ea"/>
              </a:rPr>
              <a:t>欧宝公司永远充满着生机与活力。</a:t>
            </a:r>
            <a:endParaRPr lang="zh-CN" altLang="en-US" sz="2000">
              <a:ln/>
              <a:solidFill>
                <a:schemeClr val="tx1"/>
              </a:solidFill>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lstStyle/>
          <a:p>
            <a:r>
              <a:rPr>
                <a:effectLst>
                  <a:outerShdw blurRad="38100" dist="38100" dir="2700000" algn="tl">
                    <a:srgbClr val="000000">
                      <a:alpha val="43137"/>
                    </a:srgbClr>
                  </a:outerShdw>
                </a:effectLst>
                <a:latin typeface="+mn-ea"/>
                <a:sym typeface="+mn-ea"/>
              </a:rPr>
              <a:t>欧宝（Opel）</a:t>
            </a:r>
            <a:endParaRPr lang="zh-CN" altLang="en-US"/>
          </a:p>
        </p:txBody>
      </p:sp>
      <p:sp>
        <p:nvSpPr>
          <p:cNvPr id="11" name="内容占位符 10"/>
          <p:cNvSpPr>
            <a:spLocks noGrp="1"/>
          </p:cNvSpPr>
          <p:nvPr>
            <p:ph idx="1"/>
            <p:custDataLst>
              <p:tags r:id="rId2"/>
            </p:custDataLst>
          </p:nvPr>
        </p:nvSpPr>
        <p:spPr>
          <a:xfrm>
            <a:off x="838200" y="1313815"/>
            <a:ext cx="10515600" cy="5493385"/>
          </a:xfrm>
        </p:spPr>
        <p:txBody>
          <a:bodyPr>
            <a:noAutofit/>
          </a:bodyPr>
          <a:lstStyle/>
          <a:p>
            <a:pPr>
              <a:lnSpc>
                <a:spcPct val="150000"/>
              </a:lnSpc>
            </a:pPr>
            <a:r>
              <a:rPr lang="en-US" altLang="zh-CN" sz="1800">
                <a:latin typeface="+mn-ea"/>
              </a:rPr>
              <a:t>        </a:t>
            </a:r>
            <a:r>
              <a:rPr lang="zh-CN" altLang="en-US" sz="1800">
                <a:effectLst>
                  <a:outerShdw blurRad="38100" dist="38100" dir="2700000" algn="tl">
                    <a:srgbClr val="000000">
                      <a:alpha val="43137"/>
                    </a:srgbClr>
                  </a:outerShdw>
                </a:effectLst>
                <a:latin typeface="+mn-ea"/>
              </a:rPr>
              <a:t>凡是经常看电视体育频道节目的观众，都会在大型国际球类比赛中看到“圆圈闪电”的徽记，那就是德国欧宝汽车的标识。“圆圈闪电”，即意味着欧宝汽车的力量和速度是无与伦比的；欧宝公司永远充满着生机与活力。 </a:t>
            </a:r>
            <a:endParaRPr lang="zh-CN" altLang="en-US" sz="1800">
              <a:effectLst>
                <a:outerShdw blurRad="38100" dist="38100" dir="2700000" algn="tl">
                  <a:srgbClr val="000000">
                    <a:alpha val="43137"/>
                  </a:srgbClr>
                </a:outerShdw>
              </a:effectLst>
              <a:latin typeface="+mn-ea"/>
            </a:endParaRPr>
          </a:p>
          <a:p>
            <a:pPr>
              <a:lnSpc>
                <a:spcPct val="150000"/>
              </a:lnSpc>
            </a:pPr>
            <a:r>
              <a:rPr lang="zh-CN" altLang="en-US" sz="1800">
                <a:effectLst>
                  <a:outerShdw blurRad="38100" dist="38100" dir="2700000" algn="tl">
                    <a:srgbClr val="000000">
                      <a:alpha val="43137"/>
                    </a:srgbClr>
                  </a:outerShdw>
                </a:effectLst>
                <a:latin typeface="+mn-ea"/>
              </a:rPr>
              <a:t>       德国欧宝公司是美国通用汽车公司的子公司，是通用公司在欧洲的一个窗口。它由亚当．欧宝所创立，至今已有百多年历史。由于欧宝公司对足球世界杯、欧锦赛、戴维斯杯、联盟杯网球赛等世界重大球类比赛的赞助，使得欧宝公司在体育领域有很高的声望，无疑也给其带来丰厚的回报。目前，欧宝的产品已遍及世界20多个国家的100多个市场。欧宝轿车已连续5年保持了西欧轿车头号品牌的位置，占据了西欧轿车市场12%的份额。 </a:t>
            </a:r>
            <a:endParaRPr lang="zh-CN" altLang="en-US" sz="1800">
              <a:effectLst>
                <a:outerShdw blurRad="38100" dist="38100" dir="2700000" algn="tl">
                  <a:srgbClr val="000000">
                    <a:alpha val="43137"/>
                  </a:srgbClr>
                </a:outerShdw>
              </a:effectLst>
              <a:latin typeface="+mn-ea"/>
            </a:endParaRPr>
          </a:p>
          <a:p>
            <a:pPr>
              <a:lnSpc>
                <a:spcPct val="150000"/>
              </a:lnSpc>
            </a:pPr>
            <a:r>
              <a:rPr lang="zh-CN" altLang="en-US" sz="1800">
                <a:effectLst>
                  <a:outerShdw blurRad="38100" dist="38100" dir="2700000" algn="tl">
                    <a:srgbClr val="000000">
                      <a:alpha val="43137"/>
                    </a:srgbClr>
                  </a:outerShdw>
                </a:effectLst>
                <a:latin typeface="+mn-ea"/>
              </a:rPr>
              <a:t>       欧宝汽车公司建于1862年，是以创建人阿德姆.奥贝尔(Adam Opel)命名的。该公司最初生产缝纫机和自行车。1897年开始生产汽车，1923-1924年建成长达45M的德国第一条流水生产线，产量猛增。由于生产速度太快而遭遇到严重的经济困难，1929年美国通用汽车公司乘机收买了奥贝尔(欧宝)公司80%的股份，现仍属美国通用的子公司。</a:t>
            </a:r>
            <a:endParaRPr lang="zh-CN" altLang="en-US" sz="1800">
              <a:effectLst>
                <a:outerShdw blurRad="38100" dist="38100" dir="2700000" algn="tl">
                  <a:srgbClr val="000000">
                    <a:alpha val="43137"/>
                  </a:srgb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normAutofit fontScale="90000"/>
          </a:bodyPr>
          <a:lstStyle/>
          <a:p>
            <a:pPr>
              <a:lnSpc>
                <a:spcPct val="150000"/>
              </a:lnSpc>
            </a:pPr>
            <a:r>
              <a:rPr lang="zh-CN" altLang="en-US" sz="4000">
                <a:effectLst>
                  <a:outerShdw blurRad="38100" dist="38100" dir="2700000" algn="tl">
                    <a:srgbClr val="000000">
                      <a:alpha val="43137"/>
                    </a:srgbClr>
                  </a:outerShdw>
                </a:effectLst>
                <a:latin typeface="+mn-ea"/>
                <a:ea typeface="+mn-ea"/>
              </a:rPr>
              <a:t>奢侈品鉴赏</a:t>
            </a:r>
            <a:r>
              <a:rPr lang="en-US" altLang="zh-CN" sz="4000">
                <a:effectLst>
                  <a:outerShdw blurRad="38100" dist="38100" dir="2700000" algn="tl">
                    <a:srgbClr val="000000">
                      <a:alpha val="43137"/>
                    </a:srgbClr>
                  </a:outerShdw>
                </a:effectLst>
                <a:latin typeface="+mn-ea"/>
                <a:ea typeface="+mn-ea"/>
              </a:rPr>
              <a:t>——</a:t>
            </a:r>
            <a:r>
              <a:rPr lang="zh-CN" altLang="en-US" sz="4000">
                <a:effectLst>
                  <a:outerShdw blurRad="38100" dist="38100" dir="2700000" algn="tl">
                    <a:srgbClr val="000000">
                      <a:alpha val="43137"/>
                    </a:srgbClr>
                  </a:outerShdw>
                </a:effectLst>
                <a:latin typeface="+mn-ea"/>
                <a:ea typeface="+mn-ea"/>
              </a:rPr>
              <a:t>汽车篇</a:t>
            </a:r>
            <a:endParaRPr lang="zh-CN" altLang="en-US" sz="4000">
              <a:effectLst>
                <a:outerShdw blurRad="38100" dist="38100" dir="2700000" algn="tl">
                  <a:srgbClr val="000000">
                    <a:alpha val="43137"/>
                  </a:srgbClr>
                </a:outerShdw>
              </a:effectLst>
              <a:latin typeface="+mn-ea"/>
              <a:ea typeface="+mn-ea"/>
            </a:endParaRPr>
          </a:p>
        </p:txBody>
      </p:sp>
      <p:sp>
        <p:nvSpPr>
          <p:cNvPr id="11" name="内容占位符 10"/>
          <p:cNvSpPr>
            <a:spLocks noGrp="1"/>
          </p:cNvSpPr>
          <p:nvPr>
            <p:ph idx="1"/>
            <p:custDataLst>
              <p:tags r:id="rId2"/>
            </p:custDataLst>
          </p:nvPr>
        </p:nvSpPr>
        <p:spPr/>
        <p:txBody>
          <a:bodyPr>
            <a:normAutofit lnSpcReduction="10000"/>
          </a:bodyPr>
          <a:lstStyle/>
          <a:p>
            <a:pPr>
              <a:lnSpc>
                <a:spcPct val="150000"/>
              </a:lnSpc>
            </a:pPr>
            <a:r>
              <a:rPr lang="zh-CN" altLang="en-US">
                <a:effectLst>
                  <a:outerShdw blurRad="38100" dist="38100" dir="2700000" algn="tl">
                    <a:srgbClr val="000000">
                      <a:alpha val="43137"/>
                    </a:srgbClr>
                  </a:outerShdw>
                </a:effectLst>
              </a:rPr>
              <a:t>在一百多年前，卡尔·本茨制造出世界上第一辆三轮汽油汽车。随后，汽车就开始了它传奇般的成长历程。随着社会的进步，经济社会的发展，汽车造型艺术在不断的发展演化中日趋完美。一百多年来，做为交通工具的汽车和由此形成的汽车产业，不仅有力地推动了社会的发展，而且还彻底的改变了人们的生活。也正是因为汽车工业以及与汽车相关的行业正越来越深的影响着人们的生活，作为当代大学生，了解汽车的基本知识，掌握汽车的相关原理和驾驶维护技术，已经成为时代的要求。名车鉴赏课程主要讲述汽车的发展史及汽车的相关知识等等，熟悉主要的的汽车标志，使学生们更加了解汽车的世界。</a:t>
            </a:r>
            <a:endParaRPr lang="zh-CN" altLang="en-US">
              <a:effectLst>
                <a:outerShdw blurRad="38100" dist="38100" dir="2700000" algn="tl">
                  <a:srgbClr val="000000">
                    <a:alpha val="43137"/>
                  </a:srgbClr>
                </a:outerShdw>
              </a:effectLst>
            </a:endParaRPr>
          </a:p>
        </p:txBody>
      </p:sp>
    </p:spTree>
    <p:custDataLst>
      <p:tags r:id="rId3"/>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欧宝.png欧宝"/>
          <p:cNvPicPr>
            <a:picLocks noChangeAspect="1"/>
          </p:cNvPicPr>
          <p:nvPr/>
        </p:nvPicPr>
        <p:blipFill>
          <a:blip r:embed="rId1"/>
          <a:srcRect/>
          <a:stretch>
            <a:fillRect/>
          </a:stretch>
        </p:blipFill>
        <p:spPr>
          <a:xfrm>
            <a:off x="104775" y="4572000"/>
            <a:ext cx="2411095" cy="2122805"/>
          </a:xfrm>
          <a:prstGeom prst="rect">
            <a:avLst/>
          </a:prstGeom>
        </p:spPr>
      </p:pic>
      <p:pic>
        <p:nvPicPr>
          <p:cNvPr id="5" name="图片 4" descr="通用"/>
          <p:cNvPicPr>
            <a:picLocks noChangeAspect="1"/>
          </p:cNvPicPr>
          <p:nvPr/>
        </p:nvPicPr>
        <p:blipFill>
          <a:blip r:embed="rId2"/>
          <a:stretch>
            <a:fillRect/>
          </a:stretch>
        </p:blipFill>
        <p:spPr>
          <a:xfrm>
            <a:off x="9632315" y="7620"/>
            <a:ext cx="2562225" cy="214630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欧宝（Opel）</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1666875"/>
            <a:ext cx="10717530" cy="4556760"/>
          </a:xfrm>
        </p:spPr>
        <p:txBody>
          <a:bodyPr>
            <a:normAutofit fontScale="90000"/>
          </a:bodyPr>
          <a:lstStyle/>
          <a:p>
            <a:pPr>
              <a:lnSpc>
                <a:spcPct val="150000"/>
              </a:lnSpc>
            </a:pPr>
            <a:r>
              <a:rPr lang="zh-CN" altLang="en-US" dirty="0">
                <a:effectLst>
                  <a:outerShdw blurRad="38100" dist="38100" dir="2700000" algn="tl">
                    <a:srgbClr val="000000">
                      <a:alpha val="43137"/>
                    </a:srgbClr>
                  </a:outerShdw>
                </a:effectLst>
                <a:latin typeface="+mn-ea"/>
              </a:rPr>
              <a:t>创始人德国的亚当·欧宝先生设计制造出缝纫机后，就创办了自己的缝纫机公司，随后他又开始设计自行车。</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1899</a:t>
            </a:r>
            <a:r>
              <a:rPr lang="zh-CN" altLang="en-US" dirty="0">
                <a:effectLst>
                  <a:outerShdw blurRad="38100" dist="38100" dir="2700000" algn="tl">
                    <a:srgbClr val="000000">
                      <a:alpha val="43137"/>
                    </a:srgbClr>
                  </a:outerShdw>
                </a:effectLst>
                <a:latin typeface="+mn-ea"/>
              </a:rPr>
              <a:t>年，日益壮大的欧宝公司开始涉足汽车制造业。当时最早的</a:t>
            </a:r>
            <a:r>
              <a:rPr lang="en-US" altLang="zh-CN" dirty="0">
                <a:effectLst>
                  <a:outerShdw blurRad="38100" dist="38100" dir="2700000" algn="tl">
                    <a:srgbClr val="000000">
                      <a:alpha val="43137"/>
                    </a:srgbClr>
                  </a:outerShdw>
                </a:effectLst>
                <a:latin typeface="+mn-ea"/>
              </a:rPr>
              <a:t>Lutzman</a:t>
            </a:r>
            <a:r>
              <a:rPr lang="zh-CN" altLang="en-US" dirty="0">
                <a:effectLst>
                  <a:outerShdw blurRad="38100" dist="38100" dir="2700000" algn="tl">
                    <a:srgbClr val="000000">
                      <a:alpha val="43137"/>
                    </a:srgbClr>
                  </a:outerShdw>
                </a:effectLst>
                <a:latin typeface="+mn-ea"/>
              </a:rPr>
              <a:t>牌汽车是一种三座、</a:t>
            </a:r>
            <a:r>
              <a:rPr lang="en-US" altLang="zh-CN" dirty="0">
                <a:effectLst>
                  <a:outerShdw blurRad="38100" dist="38100" dir="2700000" algn="tl">
                    <a:srgbClr val="000000">
                      <a:alpha val="43137"/>
                    </a:srgbClr>
                  </a:outerShdw>
                </a:effectLst>
                <a:latin typeface="+mn-ea"/>
              </a:rPr>
              <a:t>3.5</a:t>
            </a:r>
            <a:r>
              <a:rPr lang="zh-CN" altLang="en-US" dirty="0">
                <a:effectLst>
                  <a:outerShdw blurRad="38100" dist="38100" dir="2700000" algn="tl">
                    <a:srgbClr val="000000">
                      <a:alpha val="43137"/>
                    </a:srgbClr>
                  </a:outerShdw>
                </a:effectLst>
                <a:latin typeface="+mn-ea"/>
              </a:rPr>
              <a:t>马力单缸发动机敞篷车。</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1914</a:t>
            </a:r>
            <a:r>
              <a:rPr lang="zh-CN" altLang="en-US" dirty="0">
                <a:effectLst>
                  <a:outerShdw blurRad="38100" dist="38100" dir="2700000" algn="tl">
                    <a:srgbClr val="000000">
                      <a:alpha val="43137"/>
                    </a:srgbClr>
                  </a:outerShdw>
                </a:effectLst>
                <a:latin typeface="+mn-ea"/>
              </a:rPr>
              <a:t>年，欧宝已经成为德国最大的汽车制造商，继而还建立了长达</a:t>
            </a:r>
            <a:r>
              <a:rPr lang="en-US" altLang="zh-CN" dirty="0">
                <a:effectLst>
                  <a:outerShdw blurRad="38100" dist="38100" dir="2700000" algn="tl">
                    <a:srgbClr val="000000">
                      <a:alpha val="43137"/>
                    </a:srgbClr>
                  </a:outerShdw>
                </a:effectLst>
                <a:latin typeface="+mn-ea"/>
              </a:rPr>
              <a:t>45</a:t>
            </a:r>
            <a:r>
              <a:rPr lang="zh-CN" altLang="en-US" dirty="0">
                <a:effectLst>
                  <a:outerShdw blurRad="38100" dist="38100" dir="2700000" algn="tl">
                    <a:srgbClr val="000000">
                      <a:alpha val="43137"/>
                    </a:srgbClr>
                  </a:outerShdw>
                </a:effectLst>
                <a:latin typeface="+mn-ea"/>
              </a:rPr>
              <a:t>米的德国第一条流水生产线。</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1931</a:t>
            </a:r>
            <a:r>
              <a:rPr lang="zh-CN" altLang="en-US" dirty="0">
                <a:effectLst>
                  <a:outerShdw blurRad="38100" dist="38100" dir="2700000" algn="tl">
                    <a:srgbClr val="000000">
                      <a:alpha val="43137"/>
                    </a:srgbClr>
                  </a:outerShdw>
                </a:effectLst>
                <a:latin typeface="+mn-ea"/>
              </a:rPr>
              <a:t>年，欧宝成为通用汽车旗下的一员。次年，欧宝成为欧洲最大的汽车制造商。</a:t>
            </a:r>
            <a:endParaRPr lang="zh-CN" altLang="en-US" dirty="0">
              <a:effectLst>
                <a:outerShdw blurRad="38100" dist="38100" dir="2700000" algn="tl">
                  <a:srgbClr val="000000">
                    <a:alpha val="43137"/>
                  </a:srgbClr>
                </a:outerShdw>
              </a:effectLst>
              <a:latin typeface="+mn-ea"/>
            </a:endParaRPr>
          </a:p>
        </p:txBody>
      </p:sp>
    </p:spTree>
    <p:custDataLst>
      <p:tags r:id="rId5"/>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欧宝.png欧宝"/>
          <p:cNvPicPr>
            <a:picLocks noChangeAspect="1"/>
          </p:cNvPicPr>
          <p:nvPr/>
        </p:nvPicPr>
        <p:blipFill>
          <a:blip r:embed="rId1"/>
          <a:srcRect/>
          <a:stretch>
            <a:fillRect/>
          </a:stretch>
        </p:blipFill>
        <p:spPr>
          <a:xfrm>
            <a:off x="175260" y="4629150"/>
            <a:ext cx="2368550" cy="2122805"/>
          </a:xfrm>
          <a:prstGeom prst="rect">
            <a:avLst/>
          </a:prstGeom>
        </p:spPr>
      </p:pic>
      <p:pic>
        <p:nvPicPr>
          <p:cNvPr id="3" name="图片 2" descr="C:\Documents and Settings\Administrator\桌面\欧宝车型.png欧宝车型"/>
          <p:cNvPicPr>
            <a:picLocks noChangeAspect="1"/>
          </p:cNvPicPr>
          <p:nvPr/>
        </p:nvPicPr>
        <p:blipFill>
          <a:blip r:embed="rId2"/>
          <a:srcRect/>
          <a:stretch>
            <a:fillRect/>
          </a:stretch>
        </p:blipFill>
        <p:spPr>
          <a:xfrm>
            <a:off x="2240915" y="2153285"/>
            <a:ext cx="7503795" cy="4696460"/>
          </a:xfrm>
          <a:prstGeom prst="rect">
            <a:avLst/>
          </a:prstGeom>
        </p:spPr>
      </p:pic>
      <p:pic>
        <p:nvPicPr>
          <p:cNvPr id="5" name="图片 4" descr="通用"/>
          <p:cNvPicPr>
            <a:picLocks noChangeAspect="1"/>
          </p:cNvPicPr>
          <p:nvPr/>
        </p:nvPicPr>
        <p:blipFill>
          <a:blip r:embed="rId3"/>
          <a:stretch>
            <a:fillRect/>
          </a:stretch>
        </p:blipFill>
        <p:spPr>
          <a:xfrm>
            <a:off x="9632315" y="7620"/>
            <a:ext cx="2562225" cy="2146300"/>
          </a:xfrm>
          <a:prstGeom prst="rect">
            <a:avLst/>
          </a:prstGeom>
        </p:spPr>
      </p:pic>
      <p:sp>
        <p:nvSpPr>
          <p:cNvPr id="2" name="标题 1"/>
          <p:cNvSpPr>
            <a:spLocks noGrp="1"/>
          </p:cNvSpPr>
          <p:nvPr>
            <p:ph type="title" idx="4294967295"/>
            <p:custDataLst>
              <p:tags r:id="rId4"/>
            </p:custDataLst>
          </p:nvPr>
        </p:nvSpPr>
        <p:spPr>
          <a:xfrm>
            <a:off x="523875" y="1482725"/>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欧宝（Opel）</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5"/>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二、福特汽车（</a:t>
            </a:r>
            <a:r>
              <a:rPr lang="en-US" altLang="zh-CN" sz="4000">
                <a:effectLst>
                  <a:outerShdw blurRad="38100" dist="38100" dir="2700000" algn="tl">
                    <a:srgbClr val="000000">
                      <a:alpha val="43137"/>
                    </a:srgbClr>
                  </a:outerShdw>
                </a:effectLst>
                <a:latin typeface="+mn-ea"/>
                <a:ea typeface="+mn-ea"/>
              </a:rPr>
              <a:t>Ford</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sp>
        <p:nvSpPr>
          <p:cNvPr id="11" name="内容占位符 10"/>
          <p:cNvSpPr>
            <a:spLocks noGrp="1"/>
          </p:cNvSpPr>
          <p:nvPr>
            <p:ph sz="half" idx="4294967295"/>
            <p:custDataLst>
              <p:tags r:id="rId2"/>
            </p:custDataLst>
          </p:nvPr>
        </p:nvSpPr>
        <p:spPr>
          <a:xfrm>
            <a:off x="3714750" y="1679575"/>
            <a:ext cx="7987030" cy="4559300"/>
          </a:xfrm>
        </p:spPr>
        <p:txBody>
          <a:bodyPr>
            <a:normAutofit/>
          </a:bodyPr>
          <a:lstStyle/>
          <a:p>
            <a:pPr>
              <a:lnSpc>
                <a:spcPct val="150000"/>
              </a:lnSpc>
            </a:pPr>
            <a:r>
              <a:rPr lang="en-US" altLang="zh-CN" sz="2000">
                <a:effectLst>
                  <a:outerShdw blurRad="38100" dist="38100" dir="2700000" algn="tl">
                    <a:srgbClr val="000000">
                      <a:alpha val="43137"/>
                    </a:srgbClr>
                  </a:outerShdw>
                </a:effectLst>
                <a:latin typeface="+mn-ea"/>
              </a:rPr>
              <a:t>1903</a:t>
            </a:r>
            <a:r>
              <a:rPr lang="zh-CN" altLang="en-US" sz="2000">
                <a:effectLst>
                  <a:outerShdw blurRad="38100" dist="38100" dir="2700000" algn="tl">
                    <a:srgbClr val="000000">
                      <a:alpha val="43137"/>
                    </a:srgbClr>
                  </a:outerShdw>
                </a:effectLst>
                <a:latin typeface="+mn-ea"/>
              </a:rPr>
              <a:t>年，以亨利·福特命名的</a:t>
            </a:r>
            <a:r>
              <a:rPr lang="en-US" altLang="zh-CN" sz="2000">
                <a:effectLst>
                  <a:outerShdw blurRad="38100" dist="38100" dir="2700000" algn="tl">
                    <a:srgbClr val="000000">
                      <a:alpha val="43137"/>
                    </a:srgbClr>
                  </a:outerShdw>
                </a:effectLst>
                <a:latin typeface="+mn-ea"/>
              </a:rPr>
              <a:t>“</a:t>
            </a:r>
            <a:r>
              <a:rPr lang="zh-CN" altLang="en-US" sz="2000">
                <a:effectLst>
                  <a:outerShdw blurRad="38100" dist="38100" dir="2700000" algn="tl">
                    <a:srgbClr val="000000">
                      <a:alpha val="43137"/>
                    </a:srgbClr>
                  </a:outerShdw>
                </a:effectLst>
                <a:latin typeface="+mn-ea"/>
              </a:rPr>
              <a:t>福特汽车公司</a:t>
            </a:r>
            <a:r>
              <a:rPr lang="en-US" altLang="zh-CN" sz="2000">
                <a:effectLst>
                  <a:outerShdw blurRad="38100" dist="38100" dir="2700000" algn="tl">
                    <a:srgbClr val="000000">
                      <a:alpha val="43137"/>
                    </a:srgbClr>
                  </a:outerShdw>
                </a:effectLst>
                <a:latin typeface="+mn-ea"/>
              </a:rPr>
              <a:t>”</a:t>
            </a:r>
            <a:r>
              <a:rPr lang="zh-CN" altLang="en-US" sz="2000">
                <a:effectLst>
                  <a:outerShdw blurRad="38100" dist="38100" dir="2700000" algn="tl">
                    <a:srgbClr val="000000">
                      <a:alpha val="43137"/>
                    </a:srgbClr>
                  </a:outerShdw>
                </a:effectLst>
                <a:latin typeface="+mn-ea"/>
              </a:rPr>
              <a:t>正式创立。</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它是一个以生产汽车为主，业务范围涉及电子、航空、钢铁和军工等领域的综合性跨国垄断工业集团。</a:t>
            </a:r>
            <a:endParaRPr lang="zh-CN" altLang="en-US" sz="2000">
              <a:effectLst>
                <a:outerShdw blurRad="38100" dist="38100" dir="2700000" algn="tl">
                  <a:srgbClr val="000000">
                    <a:alpha val="43137"/>
                  </a:srgbClr>
                </a:outerShdw>
              </a:effectLst>
              <a:latin typeface="+mn-ea"/>
            </a:endParaRPr>
          </a:p>
          <a:p>
            <a:pPr>
              <a:lnSpc>
                <a:spcPct val="150000"/>
              </a:lnSpc>
            </a:pPr>
            <a:r>
              <a:rPr lang="en-US" altLang="zh-CN" sz="2000">
                <a:effectLst>
                  <a:outerShdw blurRad="38100" dist="38100" dir="2700000" algn="tl">
                    <a:srgbClr val="000000">
                      <a:alpha val="43137"/>
                    </a:srgbClr>
                  </a:outerShdw>
                </a:effectLst>
                <a:latin typeface="+mn-ea"/>
              </a:rPr>
              <a:t>1908</a:t>
            </a:r>
            <a:r>
              <a:rPr lang="zh-CN" altLang="en-US" sz="2000">
                <a:effectLst>
                  <a:outerShdw blurRad="38100" dist="38100" dir="2700000" algn="tl">
                    <a:srgbClr val="000000">
                      <a:alpha val="43137"/>
                    </a:srgbClr>
                  </a:outerShdw>
                </a:effectLst>
                <a:latin typeface="+mn-ea"/>
              </a:rPr>
              <a:t>年推出结构简单坚固、经济实惠的</a:t>
            </a:r>
            <a:r>
              <a:rPr lang="en-US" altLang="zh-CN" sz="2000">
                <a:effectLst>
                  <a:outerShdw blurRad="38100" dist="38100" dir="2700000" algn="tl">
                    <a:srgbClr val="000000">
                      <a:alpha val="43137"/>
                    </a:srgbClr>
                  </a:outerShdw>
                </a:effectLst>
                <a:latin typeface="+mn-ea"/>
              </a:rPr>
              <a:t>“T”</a:t>
            </a:r>
            <a:r>
              <a:rPr lang="zh-CN" altLang="en-US" sz="2000">
                <a:effectLst>
                  <a:outerShdw blurRad="38100" dist="38100" dir="2700000" algn="tl">
                    <a:srgbClr val="000000">
                      <a:alpha val="43137"/>
                    </a:srgbClr>
                  </a:outerShdw>
                </a:effectLst>
                <a:latin typeface="+mn-ea"/>
              </a:rPr>
              <a:t>型车，并在世界上首次采用了流水线装配法。</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拥有世界上最大的汽车信贷企业</a:t>
            </a:r>
            <a:r>
              <a:rPr lang="en-US" altLang="zh-CN" sz="2000">
                <a:effectLst>
                  <a:outerShdw blurRad="38100" dist="38100" dir="2700000" algn="tl">
                    <a:srgbClr val="000000">
                      <a:alpha val="43137"/>
                    </a:srgbClr>
                  </a:outerShdw>
                </a:effectLst>
                <a:latin typeface="+mn-ea"/>
              </a:rPr>
              <a:t>---</a:t>
            </a:r>
            <a:r>
              <a:rPr lang="zh-CN" altLang="en-US" sz="2000">
                <a:effectLst>
                  <a:outerShdw blurRad="38100" dist="38100" dir="2700000" algn="tl">
                    <a:srgbClr val="000000">
                      <a:alpha val="43137"/>
                    </a:srgbClr>
                  </a:outerShdw>
                </a:effectLst>
                <a:latin typeface="+mn-ea"/>
              </a:rPr>
              <a:t>福特信贷</a:t>
            </a:r>
            <a:r>
              <a:rPr lang="zh-CN" altLang="en-US" sz="2000">
                <a:effectLst>
                  <a:outerShdw blurRad="38100" dist="38100" dir="2700000" algn="tl">
                    <a:srgbClr val="000000">
                      <a:alpha val="43137"/>
                    </a:srgbClr>
                  </a:outerShdw>
                </a:effectLst>
                <a:latin typeface="+mn-ea"/>
                <a:sym typeface="+mn-ea"/>
              </a:rPr>
              <a:t>（</a:t>
            </a:r>
            <a:r>
              <a:rPr lang="en-US" altLang="zh-CN" sz="2000">
                <a:effectLst>
                  <a:outerShdw blurRad="38100" dist="38100" dir="2700000" algn="tl">
                    <a:srgbClr val="000000">
                      <a:alpha val="43137"/>
                    </a:srgbClr>
                  </a:outerShdw>
                </a:effectLst>
                <a:latin typeface="+mn-ea"/>
                <a:sym typeface="+mn-ea"/>
              </a:rPr>
              <a:t>Ford  Credit</a:t>
            </a:r>
            <a:r>
              <a:rPr lang="zh-CN" altLang="en-US" sz="2000">
                <a:effectLst>
                  <a:outerShdw blurRad="38100" dist="38100" dir="2700000" algn="tl">
                    <a:srgbClr val="000000">
                      <a:alpha val="43137"/>
                    </a:srgbClr>
                  </a:outerShdw>
                </a:effectLst>
                <a:latin typeface="+mn-ea"/>
                <a:sym typeface="+mn-ea"/>
              </a:rPr>
              <a:t>）以及汽车服务品牌（</a:t>
            </a:r>
            <a:r>
              <a:rPr lang="en-US" altLang="zh-CN" sz="2000">
                <a:effectLst>
                  <a:outerShdw blurRad="38100" dist="38100" dir="2700000" algn="tl">
                    <a:srgbClr val="000000">
                      <a:alpha val="43137"/>
                    </a:srgbClr>
                  </a:outerShdw>
                </a:effectLst>
                <a:latin typeface="+mn-ea"/>
                <a:sym typeface="+mn-ea"/>
              </a:rPr>
              <a:t>Quality  Care</a:t>
            </a:r>
            <a:r>
              <a:rPr lang="zh-CN" altLang="en-US" sz="2000">
                <a:effectLst>
                  <a:outerShdw blurRad="38100" dist="38100" dir="2700000" algn="tl">
                    <a:srgbClr val="000000">
                      <a:alpha val="43137"/>
                    </a:srgbClr>
                  </a:outerShdw>
                </a:effectLst>
                <a:latin typeface="+mn-ea"/>
                <a:sym typeface="+mn-ea"/>
              </a:rPr>
              <a:t>）。</a:t>
            </a:r>
            <a:endParaRPr lang="zh-CN" altLang="en-US">
              <a:latin typeface="微软雅黑" panose="020B0503020204020204" charset="-122"/>
              <a:ea typeface="微软雅黑" panose="020B0503020204020204" charset="-122"/>
            </a:endParaRPr>
          </a:p>
        </p:txBody>
      </p:sp>
      <p:pic>
        <p:nvPicPr>
          <p:cNvPr id="2" name="内容占位符 1" descr="C:\Documents and Settings\Administrator\桌面\福特.png福特"/>
          <p:cNvPicPr>
            <a:picLocks noChangeAspect="1"/>
          </p:cNvPicPr>
          <p:nvPr>
            <p:ph sz="half" idx="4294967295"/>
          </p:nvPr>
        </p:nvPicPr>
        <p:blipFill>
          <a:blip r:embed="rId3"/>
          <a:srcRect/>
          <a:stretch>
            <a:fillRect/>
          </a:stretch>
        </p:blipFill>
        <p:spPr>
          <a:xfrm>
            <a:off x="62230" y="2181225"/>
            <a:ext cx="3547110" cy="2663190"/>
          </a:xfrm>
          <a:prstGeom prst="rect">
            <a:avLst/>
          </a:prstGeom>
        </p:spPr>
      </p:pic>
    </p:spTree>
    <p:custDataLst>
      <p:tags r:id="rId4"/>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855980"/>
          </a:xfrm>
        </p:spPr>
        <p:txBody>
          <a:bodyPr>
            <a:scene3d>
              <a:camera prst="orthographicFront"/>
              <a:lightRig rig="threePt" dir="t"/>
            </a:scene3d>
          </a:bodyPr>
          <a:lstStyle/>
          <a:p>
            <a:r>
              <a:rPr lang="zh-CN" altLang="en-US">
                <a:solidFill>
                  <a:schemeClr val="accent1"/>
                </a:solidFill>
                <a:effectLst>
                  <a:outerShdw blurRad="38100" dist="38100" dir="2700000" algn="tl">
                    <a:srgbClr val="000000">
                      <a:alpha val="43137"/>
                    </a:srgbClr>
                  </a:outerShdw>
                </a:effectLst>
                <a:latin typeface="+mn-ea"/>
                <a:ea typeface="+mn-ea"/>
                <a:sym typeface="+mn-ea"/>
              </a:rPr>
              <a:t>福特汽车（</a:t>
            </a:r>
            <a:r>
              <a:rPr lang="en-US" altLang="zh-CN">
                <a:solidFill>
                  <a:schemeClr val="accent1"/>
                </a:solidFill>
                <a:effectLst>
                  <a:outerShdw blurRad="38100" dist="38100" dir="2700000" algn="tl">
                    <a:srgbClr val="000000">
                      <a:alpha val="43137"/>
                    </a:srgbClr>
                  </a:outerShdw>
                </a:effectLst>
                <a:latin typeface="+mn-ea"/>
                <a:ea typeface="+mn-ea"/>
                <a:sym typeface="+mn-ea"/>
              </a:rPr>
              <a:t>Ford</a:t>
            </a:r>
            <a:r>
              <a:rPr lang="zh-CN" altLang="en-US">
                <a:solidFill>
                  <a:schemeClr val="accent1"/>
                </a:solidFill>
                <a:effectLst>
                  <a:outerShdw blurRad="38100" dist="38100" dir="2700000" algn="tl">
                    <a:srgbClr val="000000">
                      <a:alpha val="43137"/>
                    </a:srgbClr>
                  </a:outerShdw>
                </a:effectLst>
                <a:latin typeface="+mn-ea"/>
                <a:ea typeface="+mn-ea"/>
                <a:sym typeface="+mn-ea"/>
              </a:rPr>
              <a:t>）</a:t>
            </a:r>
            <a:endParaRPr lang="zh-CN" altLang="en-US">
              <a:solidFill>
                <a:schemeClr val="accent1"/>
              </a:solidFill>
              <a:effectLst>
                <a:outerShdw blurRad="38100" dist="38100" dir="2700000" algn="tl">
                  <a:srgbClr val="000000">
                    <a:alpha val="43137"/>
                  </a:srgbClr>
                </a:outerShdw>
              </a:effectLst>
              <a:latin typeface="+mn-ea"/>
              <a:ea typeface="+mn-ea"/>
              <a:sym typeface="+mn-ea"/>
            </a:endParaRPr>
          </a:p>
        </p:txBody>
      </p:sp>
      <p:sp>
        <p:nvSpPr>
          <p:cNvPr id="11" name="内容占位符 10"/>
          <p:cNvSpPr>
            <a:spLocks noGrp="1"/>
          </p:cNvSpPr>
          <p:nvPr>
            <p:ph sz="quarter" idx="13"/>
            <p:custDataLst>
              <p:tags r:id="rId2"/>
            </p:custDataLst>
          </p:nvPr>
        </p:nvSpPr>
        <p:spPr>
          <a:xfrm>
            <a:off x="838200" y="1136650"/>
            <a:ext cx="10515600" cy="5644515"/>
          </a:xfrm>
        </p:spPr>
        <p:txBody>
          <a:bodyPr>
            <a:normAutofit lnSpcReduction="10000"/>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just">
              <a:lnSpc>
                <a:spcPct val="150000"/>
              </a:lnSpc>
              <a:buNone/>
            </a:pPr>
            <a:r>
              <a:rPr lang="zh-CN" altLang="en-US"/>
              <a:t>                           </a:t>
            </a:r>
            <a:r>
              <a:rPr lang="zh-CN" altLang="en-US" sz="2000">
                <a:effectLst>
                  <a:outerShdw blurRad="38100" dist="38100" dir="2700000" algn="tl">
                    <a:srgbClr val="000000">
                      <a:alpha val="43137"/>
                    </a:srgbClr>
                  </a:outerShdw>
                </a:effectLst>
                <a:latin typeface="+mn-ea"/>
              </a:rPr>
              <a:t>￭林肯（Lincoln）                    </a:t>
            </a:r>
            <a:endParaRPr lang="zh-CN" altLang="en-US" sz="2000">
              <a:effectLst>
                <a:outerShdw blurRad="38100" dist="38100" dir="2700000" algn="tl">
                  <a:srgbClr val="000000">
                    <a:alpha val="43137"/>
                  </a:srgbClr>
                </a:outerShdw>
              </a:effectLst>
              <a:latin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rPr>
              <a:t>                  </a:t>
            </a:r>
            <a:r>
              <a:rPr lang="zh-CN" altLang="en-US" sz="2000">
                <a:effectLst>
                  <a:outerShdw blurRad="38100" dist="38100" dir="2700000" algn="tl">
                    <a:srgbClr val="000000">
                      <a:alpha val="43137"/>
                    </a:srgbClr>
                  </a:outerShdw>
                </a:effectLst>
                <a:latin typeface="+mn-ea"/>
                <a:sym typeface="+mn-ea"/>
              </a:rPr>
              <a:t>￭福特（Ford）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￭水星（Mercury）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￭沃尔沃</a:t>
            </a:r>
            <a:r>
              <a:rPr lang="zh-CN" altLang="en-US" sz="20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zh-CN" altLang="en-US" sz="2000">
                <a:effectLst>
                  <a:outerShdw blurRad="38100" dist="38100" dir="2700000" algn="tl">
                    <a:srgbClr val="000000">
                      <a:alpha val="43137"/>
                    </a:srgbClr>
                  </a:outerShdw>
                </a:effectLst>
                <a:latin typeface="+mn-ea"/>
                <a:sym typeface="+mn-ea"/>
              </a:rPr>
              <a:t>富豪（</a:t>
            </a:r>
            <a:r>
              <a:rPr lang="en-US" altLang="zh-CN" sz="2000">
                <a:effectLst>
                  <a:outerShdw blurRad="38100" dist="38100" dir="2700000" algn="tl">
                    <a:srgbClr val="000000">
                      <a:alpha val="43137"/>
                    </a:srgbClr>
                  </a:outerShdw>
                </a:effectLst>
                <a:latin typeface="+mn-ea"/>
                <a:sym typeface="+mn-ea"/>
              </a:rPr>
              <a:t>Volvo</a:t>
            </a: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￭马自达（Mazda）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￭捷豹（Jaguar）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￭阿斯顿·马丁（Aston Martin）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￭路虎（Land Rover）                     </a:t>
            </a:r>
            <a:endParaRPr lang="zh-CN" altLang="en-US" sz="2000">
              <a:effectLst>
                <a:outerShdw blurRad="38100" dist="38100" dir="2700000" algn="tl">
                  <a:srgbClr val="000000">
                    <a:alpha val="43137"/>
                  </a:srgbClr>
                </a:outerShdw>
              </a:effectLst>
              <a:latin typeface="+mn-ea"/>
              <a:sym typeface="+mn-ea"/>
            </a:endParaRPr>
          </a:p>
          <a:p>
            <a:pPr marL="0" indent="0" algn="just">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福特.png福特"/>
          <p:cNvPicPr>
            <a:picLocks noChangeAspect="1"/>
          </p:cNvPicPr>
          <p:nvPr>
            <p:ph idx="1"/>
          </p:nvPr>
        </p:nvPicPr>
        <p:blipFill>
          <a:blip r:embed="rId1"/>
          <a:srcRect/>
          <a:stretch>
            <a:fillRect/>
          </a:stretch>
        </p:blipFill>
        <p:spPr>
          <a:xfrm>
            <a:off x="639445" y="3208655"/>
            <a:ext cx="3822700" cy="2808605"/>
          </a:xfrm>
          <a:prstGeom prst="rect">
            <a:avLst/>
          </a:prstGeom>
        </p:spPr>
      </p:pic>
      <p:sp>
        <p:nvSpPr>
          <p:cNvPr id="6" name="文本框 5"/>
          <p:cNvSpPr txBox="1"/>
          <p:nvPr/>
        </p:nvSpPr>
        <p:spPr>
          <a:xfrm>
            <a:off x="485140" y="1894840"/>
            <a:ext cx="430466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福特汽车（</a:t>
            </a:r>
            <a:r>
              <a:rPr lang="en-US" altLang="zh-CN" sz="3200">
                <a:effectLst>
                  <a:outerShdw blurRad="38100" dist="38100" dir="2700000" algn="tl">
                    <a:srgbClr val="000000">
                      <a:alpha val="43137"/>
                    </a:srgbClr>
                  </a:outerShdw>
                </a:effectLst>
                <a:latin typeface="+mn-ea"/>
                <a:sym typeface="+mn-ea"/>
              </a:rPr>
              <a:t>Ford</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4789805" y="2473960"/>
            <a:ext cx="6457315" cy="3291840"/>
          </a:xfrm>
          <a:prstGeom prst="rect">
            <a:avLst/>
          </a:prstGeom>
          <a:noFill/>
        </p:spPr>
        <p:txBody>
          <a:bodyPr wrap="square" rtlCol="0">
            <a:spAutoFit/>
          </a:bodyPr>
          <a:p>
            <a:pPr>
              <a:lnSpc>
                <a:spcPct val="150000"/>
              </a:lnSpc>
            </a:pPr>
            <a:r>
              <a:rPr lang="en-US" altLang="zh-CN" sz="2000">
                <a:ln cap="sq">
                  <a:solidFill>
                    <a:schemeClr val="tx1"/>
                  </a:solidFill>
                  <a:prstDash val="dot"/>
                </a:ln>
                <a:latin typeface="+mn-ea"/>
              </a:rPr>
              <a:t>         </a:t>
            </a:r>
            <a:r>
              <a:rPr lang="zh-CN" altLang="en-US" sz="2000">
                <a:ln cap="sq">
                  <a:solidFill>
                    <a:schemeClr val="tx1"/>
                  </a:solidFill>
                  <a:prstDash val="dot"/>
                </a:ln>
                <a:latin typeface="+mn-ea"/>
              </a:rPr>
              <a:t>美国福特汽车的商标，是由公司创始人姓氏命名的。</a:t>
            </a:r>
            <a:endParaRPr lang="zh-CN" altLang="en-US" sz="2000">
              <a:ln cap="sq">
                <a:solidFill>
                  <a:schemeClr val="tx1"/>
                </a:solidFill>
                <a:prstDash val="dot"/>
              </a:ln>
              <a:latin typeface="+mn-ea"/>
            </a:endParaRPr>
          </a:p>
          <a:p>
            <a:pPr>
              <a:lnSpc>
                <a:spcPct val="150000"/>
              </a:lnSpc>
            </a:pPr>
            <a:r>
              <a:rPr lang="zh-CN" altLang="en-US" sz="2000">
                <a:ln cap="sq">
                  <a:solidFill>
                    <a:schemeClr val="tx1"/>
                  </a:solidFill>
                  <a:prstDash val="dot"/>
                </a:ln>
                <a:latin typeface="+mn-ea"/>
              </a:rPr>
              <a:t>    其车头标识采用蓝底白字。由于亨利·福特喜欢小动物，所以设计人员将福特（</a:t>
            </a:r>
            <a:r>
              <a:rPr lang="en-US" altLang="zh-CN" sz="2000">
                <a:ln cap="sq">
                  <a:solidFill>
                    <a:schemeClr val="tx1"/>
                  </a:solidFill>
                  <a:prstDash val="dot"/>
                </a:ln>
                <a:latin typeface="+mn-ea"/>
              </a:rPr>
              <a:t>FORD</a:t>
            </a:r>
            <a:r>
              <a:rPr lang="zh-CN" altLang="en-US" sz="2000">
                <a:ln cap="sq">
                  <a:solidFill>
                    <a:schemeClr val="tx1"/>
                  </a:solidFill>
                  <a:prstDash val="dot"/>
                </a:ln>
                <a:latin typeface="+mn-ea"/>
              </a:rPr>
              <a:t>）构画成奔跑的小白兔，使人看起来活泼可爱。</a:t>
            </a:r>
            <a:endParaRPr lang="zh-CN" altLang="en-US" sz="2000">
              <a:ln cap="sq">
                <a:solidFill>
                  <a:schemeClr val="tx1"/>
                </a:solidFill>
                <a:prstDash val="dot"/>
              </a:ln>
              <a:latin typeface="+mn-ea"/>
            </a:endParaRPr>
          </a:p>
          <a:p>
            <a:pPr>
              <a:lnSpc>
                <a:spcPct val="150000"/>
              </a:lnSpc>
            </a:pPr>
            <a:endParaRPr lang="zh-CN" altLang="en-US" sz="2000">
              <a:ln cap="sq">
                <a:solidFill>
                  <a:schemeClr val="tx1"/>
                </a:solidFill>
                <a:prstDash val="dot"/>
              </a:ln>
              <a:latin typeface="+mn-ea"/>
            </a:endParaRPr>
          </a:p>
          <a:p>
            <a:pPr>
              <a:lnSpc>
                <a:spcPct val="150000"/>
              </a:lnSpc>
            </a:pPr>
            <a:endParaRPr lang="zh-CN" altLang="en-US" sz="2000">
              <a:ln cap="sq">
                <a:solidFill>
                  <a:schemeClr val="tx1"/>
                </a:solidFill>
                <a:prstDash val="dot"/>
              </a:ln>
              <a:latin typeface="+mn-ea"/>
            </a:endParaRPr>
          </a:p>
          <a:p>
            <a:pPr>
              <a:lnSpc>
                <a:spcPct val="150000"/>
              </a:lnSpc>
            </a:pPr>
            <a:endParaRPr lang="zh-CN" altLang="en-US" sz="2000">
              <a:ln cap="sq">
                <a:solidFill>
                  <a:schemeClr val="tx1"/>
                </a:solidFill>
                <a:prstDash val="dot"/>
              </a:ln>
              <a:latin typeface="+mn-ea"/>
            </a:endParaRPr>
          </a:p>
        </p:txBody>
      </p:sp>
      <p:sp>
        <p:nvSpPr>
          <p:cNvPr id="2" name="文本框 1"/>
          <p:cNvSpPr txBox="1"/>
          <p:nvPr/>
        </p:nvSpPr>
        <p:spPr>
          <a:xfrm>
            <a:off x="2380615" y="150495"/>
            <a:ext cx="6106795" cy="1005840"/>
          </a:xfrm>
          <a:prstGeom prst="rect">
            <a:avLst/>
          </a:prstGeom>
          <a:noFill/>
        </p:spPr>
        <p:txBody>
          <a:bodyPr wrap="square" rtlCol="0">
            <a:spAutoFit/>
          </a:bodyPr>
          <a:p>
            <a:pPr>
              <a:lnSpc>
                <a:spcPct val="150000"/>
              </a:lnSpc>
            </a:pPr>
            <a:r>
              <a:rPr lang="zh-CN" altLang="en-US" sz="4000" b="1">
                <a:solidFill>
                  <a:schemeClr val="accent1"/>
                </a:solidFill>
                <a:effectLst>
                  <a:outerShdw blurRad="38100" dist="38100" dir="2700000" algn="tl">
                    <a:srgbClr val="000000">
                      <a:alpha val="43137"/>
                    </a:srgbClr>
                  </a:outerShdw>
                </a:effectLst>
                <a:latin typeface="+mn-ea"/>
                <a:sym typeface="+mn-ea"/>
              </a:rPr>
              <a:t>福特汽车（</a:t>
            </a:r>
            <a:r>
              <a:rPr lang="en-US" altLang="zh-CN" sz="4000" b="1">
                <a:solidFill>
                  <a:schemeClr val="accent1"/>
                </a:solidFill>
                <a:effectLst>
                  <a:outerShdw blurRad="38100" dist="38100" dir="2700000" algn="tl">
                    <a:srgbClr val="000000">
                      <a:alpha val="43137"/>
                    </a:srgbClr>
                  </a:outerShdw>
                </a:effectLst>
                <a:latin typeface="+mn-ea"/>
                <a:sym typeface="+mn-ea"/>
              </a:rPr>
              <a:t>Ford</a:t>
            </a:r>
            <a:r>
              <a:rPr lang="zh-CN" altLang="en-US" sz="4000" b="1">
                <a:solidFill>
                  <a:schemeClr val="accent1"/>
                </a:solidFill>
                <a:effectLst>
                  <a:outerShdw blurRad="38100" dist="38100" dir="2700000" algn="tl">
                    <a:srgbClr val="000000">
                      <a:alpha val="43137"/>
                    </a:srgbClr>
                  </a:outerShdw>
                </a:effectLst>
                <a:latin typeface="+mn-ea"/>
                <a:sym typeface="+mn-ea"/>
              </a:rPr>
              <a:t>）</a:t>
            </a: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福特.png福特"/>
          <p:cNvPicPr>
            <a:picLocks noChangeAspect="1"/>
          </p:cNvPicPr>
          <p:nvPr/>
        </p:nvPicPr>
        <p:blipFill>
          <a:blip r:embed="rId1"/>
          <a:srcRect/>
          <a:stretch>
            <a:fillRect/>
          </a:stretch>
        </p:blipFill>
        <p:spPr>
          <a:xfrm>
            <a:off x="132715" y="4928235"/>
            <a:ext cx="2733675" cy="1845945"/>
          </a:xfrm>
          <a:prstGeom prst="rect">
            <a:avLst/>
          </a:prstGeom>
        </p:spPr>
      </p:pic>
      <p:pic>
        <p:nvPicPr>
          <p:cNvPr id="5" name="图片 4" descr="C:\Documents and Settings\Administrator\桌面\福特.png福特"/>
          <p:cNvPicPr>
            <a:picLocks noChangeAspect="1"/>
          </p:cNvPicPr>
          <p:nvPr/>
        </p:nvPicPr>
        <p:blipFill>
          <a:blip r:embed="rId1"/>
          <a:srcRect/>
          <a:stretch>
            <a:fillRect/>
          </a:stretch>
        </p:blipFill>
        <p:spPr>
          <a:xfrm>
            <a:off x="9464675" y="75565"/>
            <a:ext cx="2729865" cy="2066925"/>
          </a:xfrm>
          <a:prstGeom prst="rect">
            <a:avLst/>
          </a:prstGeom>
        </p:spPr>
      </p:pic>
      <p:sp>
        <p:nvSpPr>
          <p:cNvPr id="2" name="标题 1"/>
          <p:cNvSpPr>
            <a:spLocks noGrp="1"/>
          </p:cNvSpPr>
          <p:nvPr>
            <p:ph type="title" idx="4294967295"/>
            <p:custDataLst>
              <p:tags r:id="rId2"/>
            </p:custDataLst>
          </p:nvPr>
        </p:nvSpPr>
        <p:spPr>
          <a:xfrm>
            <a:off x="523875" y="782955"/>
            <a:ext cx="5854700" cy="1360170"/>
          </a:xfrm>
        </p:spPr>
        <p:txBody>
          <a:bodyPr>
            <a:normAutofit/>
          </a:bodyPr>
          <a:lstStyle/>
          <a:p>
            <a:r>
              <a:rPr lang="zh-CN" altLang="en-US">
                <a:effectLst>
                  <a:outerShdw blurRad="38100" dist="38100" dir="2700000" algn="tl">
                    <a:srgbClr val="000000">
                      <a:alpha val="43137"/>
                    </a:srgbClr>
                  </a:outerShdw>
                </a:effectLst>
                <a:latin typeface="+mn-ea"/>
                <a:sym typeface="+mn-ea"/>
              </a:rPr>
              <a:t>福特汽车（</a:t>
            </a:r>
            <a:r>
              <a:rPr lang="en-US" altLang="zh-CN">
                <a:effectLst>
                  <a:outerShdw blurRad="38100" dist="38100" dir="2700000" algn="tl">
                    <a:srgbClr val="000000">
                      <a:alpha val="43137"/>
                    </a:srgbClr>
                  </a:outerShdw>
                </a:effectLst>
                <a:latin typeface="+mn-ea"/>
                <a:sym typeface="+mn-ea"/>
              </a:rPr>
              <a:t>Ford</a:t>
            </a:r>
            <a:r>
              <a:rPr lang="zh-CN" altLang="en-US">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3"/>
            </p:custDataLst>
          </p:nvPr>
        </p:nvSpPr>
        <p:spPr>
          <a:xfrm>
            <a:off x="523875" y="1751330"/>
            <a:ext cx="10717530" cy="3759200"/>
          </a:xfrm>
        </p:spPr>
        <p:txBody>
          <a:bodyPr>
            <a:normAutofit/>
          </a:bodyPr>
          <a:lstStyle/>
          <a:p>
            <a:pPr>
              <a:lnSpc>
                <a:spcPct val="150000"/>
              </a:lnSpc>
            </a:pPr>
            <a:r>
              <a:rPr lang="zh-CN" altLang="en-US" dirty="0">
                <a:effectLst>
                  <a:outerShdw blurRad="38100" dist="38100" dir="2700000" algn="tl">
                    <a:srgbClr val="000000">
                      <a:alpha val="43137"/>
                    </a:srgbClr>
                  </a:outerShdw>
                </a:effectLst>
                <a:latin typeface="+mn-ea"/>
              </a:rPr>
              <a:t>福特</a:t>
            </a:r>
            <a:r>
              <a:rPr lang="zh-CN" altLang="en-US">
                <a:effectLst>
                  <a:outerShdw blurRad="38100" dist="38100" dir="2700000" algn="tl">
                    <a:srgbClr val="000000">
                      <a:alpha val="43137"/>
                    </a:srgbClr>
                  </a:outerShdw>
                </a:effectLst>
                <a:latin typeface="+mn-ea"/>
                <a:sym typeface="+mn-ea"/>
              </a:rPr>
              <a:t>（</a:t>
            </a:r>
            <a:r>
              <a:rPr lang="en-US" altLang="zh-CN">
                <a:effectLst>
                  <a:outerShdw blurRad="38100" dist="38100" dir="2700000" algn="tl">
                    <a:srgbClr val="000000">
                      <a:alpha val="43137"/>
                    </a:srgbClr>
                  </a:outerShdw>
                </a:effectLst>
                <a:latin typeface="+mn-ea"/>
                <a:sym typeface="+mn-ea"/>
              </a:rPr>
              <a:t>Ford</a:t>
            </a:r>
            <a:r>
              <a:rPr lang="zh-CN" altLang="en-US">
                <a:effectLst>
                  <a:outerShdw blurRad="38100" dist="38100" dir="2700000" algn="tl">
                    <a:srgbClr val="000000">
                      <a:alpha val="43137"/>
                    </a:srgbClr>
                  </a:outerShdw>
                </a:effectLst>
                <a:latin typeface="+mn-ea"/>
                <a:sym typeface="+mn-ea"/>
              </a:rPr>
              <a:t>）</a:t>
            </a:r>
            <a:r>
              <a:rPr lang="zh-CN" altLang="en-US" dirty="0">
                <a:effectLst>
                  <a:outerShdw blurRad="38100" dist="38100" dir="2700000" algn="tl">
                    <a:srgbClr val="000000">
                      <a:alpha val="43137"/>
                    </a:srgbClr>
                  </a:outerShdw>
                </a:effectLst>
                <a:latin typeface="+mn-ea"/>
              </a:rPr>
              <a:t>是福特汽车公司品牌家族的第一个成员。</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1913</a:t>
            </a:r>
            <a:r>
              <a:rPr lang="zh-CN" altLang="en-US" dirty="0">
                <a:effectLst>
                  <a:outerShdw blurRad="38100" dist="38100" dir="2700000" algn="tl">
                    <a:srgbClr val="000000">
                      <a:alpha val="43137"/>
                    </a:srgbClr>
                  </a:outerShdw>
                </a:effectLst>
                <a:latin typeface="+mn-ea"/>
              </a:rPr>
              <a:t>年，当时第一批福特</a:t>
            </a:r>
            <a:r>
              <a:rPr lang="en-US" altLang="zh-CN" dirty="0">
                <a:effectLst>
                  <a:outerShdw blurRad="38100" dist="38100" dir="2700000" algn="tl">
                    <a:srgbClr val="000000">
                      <a:alpha val="43137"/>
                    </a:srgbClr>
                  </a:outerShdw>
                </a:effectLst>
                <a:latin typeface="+mn-ea"/>
              </a:rPr>
              <a:t>T</a:t>
            </a:r>
            <a:r>
              <a:rPr lang="zh-CN" altLang="en-US" dirty="0">
                <a:effectLst>
                  <a:outerShdw blurRad="38100" dist="38100" dir="2700000" algn="tl">
                    <a:srgbClr val="000000">
                      <a:alpha val="43137"/>
                    </a:srgbClr>
                  </a:outerShdw>
                </a:effectLst>
                <a:latin typeface="+mn-ea"/>
              </a:rPr>
              <a:t>型车进口到中国，开始销售。</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2000</a:t>
            </a:r>
            <a:r>
              <a:rPr lang="zh-CN" altLang="en-US" dirty="0">
                <a:effectLst>
                  <a:outerShdw blurRad="38100" dist="38100" dir="2700000" algn="tl">
                    <a:srgbClr val="000000">
                      <a:alpha val="43137"/>
                    </a:srgbClr>
                  </a:outerShdw>
                </a:effectLst>
                <a:latin typeface="+mn-ea"/>
              </a:rPr>
              <a:t>年起，福特汽车组织的</a:t>
            </a:r>
            <a:r>
              <a:rPr lang="en-US" altLang="zh-CN" dirty="0">
                <a:effectLst>
                  <a:outerShdw blurRad="38100" dist="38100" dir="2700000" algn="tl">
                    <a:srgbClr val="000000">
                      <a:alpha val="43137"/>
                    </a:srgbClr>
                  </a:outerShdw>
                </a:effectLst>
                <a:latin typeface="+mn-ea"/>
              </a:rPr>
              <a:t>“</a:t>
            </a:r>
            <a:r>
              <a:rPr lang="zh-CN" altLang="en-US" dirty="0">
                <a:effectLst>
                  <a:outerShdw blurRad="38100" dist="38100" dir="2700000" algn="tl">
                    <a:srgbClr val="000000">
                      <a:alpha val="43137"/>
                    </a:srgbClr>
                  </a:outerShdw>
                </a:effectLst>
                <a:latin typeface="+mn-ea"/>
              </a:rPr>
              <a:t>福特汽车环保奖</a:t>
            </a:r>
            <a:r>
              <a:rPr lang="en-US" altLang="zh-CN" dirty="0">
                <a:effectLst>
                  <a:outerShdw blurRad="38100" dist="38100" dir="2700000" algn="tl">
                    <a:srgbClr val="000000">
                      <a:alpha val="43137"/>
                    </a:srgbClr>
                  </a:outerShdw>
                </a:effectLst>
                <a:latin typeface="+mn-ea"/>
              </a:rPr>
              <a:t>”</a:t>
            </a:r>
            <a:r>
              <a:rPr lang="zh-CN" altLang="en-US" dirty="0">
                <a:effectLst>
                  <a:outerShdw blurRad="38100" dist="38100" dir="2700000" algn="tl">
                    <a:srgbClr val="000000">
                      <a:alpha val="43137"/>
                    </a:srgbClr>
                  </a:outerShdw>
                </a:effectLst>
                <a:latin typeface="+mn-ea"/>
              </a:rPr>
              <a:t>，迄今已连续举办</a:t>
            </a:r>
            <a:r>
              <a:rPr lang="en-US" altLang="zh-CN" dirty="0">
                <a:effectLst>
                  <a:outerShdw blurRad="38100" dist="38100" dir="2700000" algn="tl">
                    <a:srgbClr val="000000">
                      <a:alpha val="43137"/>
                    </a:srgbClr>
                  </a:outerShdw>
                </a:effectLst>
                <a:latin typeface="+mn-ea"/>
              </a:rPr>
              <a:t>7</a:t>
            </a:r>
            <a:r>
              <a:rPr lang="zh-CN" altLang="en-US" dirty="0">
                <a:effectLst>
                  <a:outerShdw blurRad="38100" dist="38100" dir="2700000" algn="tl">
                    <a:srgbClr val="000000">
                      <a:alpha val="43137"/>
                    </a:srgbClr>
                  </a:outerShdw>
                </a:effectLst>
                <a:latin typeface="+mn-ea"/>
              </a:rPr>
              <a:t>届，投入与</a:t>
            </a:r>
            <a:r>
              <a:rPr lang="en-US" altLang="zh-CN" dirty="0">
                <a:effectLst>
                  <a:outerShdw blurRad="38100" dist="38100" dir="2700000" algn="tl">
                    <a:srgbClr val="000000">
                      <a:alpha val="43137"/>
                    </a:srgbClr>
                  </a:outerShdw>
                </a:effectLst>
                <a:latin typeface="+mn-ea"/>
              </a:rPr>
              <a:t>2000</a:t>
            </a:r>
            <a:r>
              <a:rPr lang="zh-CN" altLang="en-US" dirty="0">
                <a:effectLst>
                  <a:outerShdw blurRad="38100" dist="38100" dir="2700000" algn="tl">
                    <a:srgbClr val="000000">
                      <a:alpha val="43137"/>
                    </a:srgbClr>
                  </a:outerShdw>
                </a:effectLst>
                <a:latin typeface="+mn-ea"/>
              </a:rPr>
              <a:t>多万元已成为国内规模和影响最大、由企业出资并独立运作的环保资助项目之一。</a:t>
            </a:r>
            <a:endParaRPr lang="zh-CN" altLang="en-US" dirty="0">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福特.png福特"/>
          <p:cNvPicPr>
            <a:picLocks noChangeAspect="1"/>
          </p:cNvPicPr>
          <p:nvPr/>
        </p:nvPicPr>
        <p:blipFill>
          <a:blip r:embed="rId1"/>
          <a:srcRect/>
          <a:stretch>
            <a:fillRect/>
          </a:stretch>
        </p:blipFill>
        <p:spPr>
          <a:xfrm>
            <a:off x="9632315" y="60960"/>
            <a:ext cx="2562225" cy="1830070"/>
          </a:xfrm>
          <a:prstGeom prst="rect">
            <a:avLst/>
          </a:prstGeom>
        </p:spPr>
      </p:pic>
      <p:pic>
        <p:nvPicPr>
          <p:cNvPr id="3" name="图片 2" descr="C:\Documents and Settings\Administrator\桌面\福特车型1.png福特车型1"/>
          <p:cNvPicPr>
            <a:picLocks noChangeAspect="1"/>
          </p:cNvPicPr>
          <p:nvPr/>
        </p:nvPicPr>
        <p:blipFill>
          <a:blip r:embed="rId2"/>
          <a:srcRect/>
          <a:stretch>
            <a:fillRect/>
          </a:stretch>
        </p:blipFill>
        <p:spPr>
          <a:xfrm>
            <a:off x="1967230" y="1666875"/>
            <a:ext cx="8257540" cy="2152650"/>
          </a:xfrm>
          <a:prstGeom prst="rect">
            <a:avLst/>
          </a:prstGeom>
        </p:spPr>
      </p:pic>
      <p:pic>
        <p:nvPicPr>
          <p:cNvPr id="6" name="图片 5" descr="C:\Documents and Settings\Administrator\桌面\福特.png福特"/>
          <p:cNvPicPr>
            <a:picLocks noChangeAspect="1"/>
          </p:cNvPicPr>
          <p:nvPr/>
        </p:nvPicPr>
        <p:blipFill>
          <a:blip r:embed="rId1"/>
          <a:srcRect/>
          <a:stretch>
            <a:fillRect/>
          </a:stretch>
        </p:blipFill>
        <p:spPr>
          <a:xfrm>
            <a:off x="91440" y="5069205"/>
            <a:ext cx="2368550" cy="1763395"/>
          </a:xfrm>
          <a:prstGeom prst="rect">
            <a:avLst/>
          </a:prstGeom>
        </p:spPr>
      </p:pic>
      <p:sp>
        <p:nvSpPr>
          <p:cNvPr id="2" name="标题 1"/>
          <p:cNvSpPr>
            <a:spLocks noGrp="1"/>
          </p:cNvSpPr>
          <p:nvPr>
            <p:ph type="title" idx="4294967295"/>
            <p:custDataLst>
              <p:tags r:id="rId3"/>
            </p:custDataLst>
          </p:nvPr>
        </p:nvSpPr>
        <p:spPr>
          <a:xfrm>
            <a:off x="523875" y="1482725"/>
            <a:ext cx="59385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福特汽车（</a:t>
            </a:r>
            <a:r>
              <a:rPr lang="en-US" altLang="zh-CN">
                <a:effectLst>
                  <a:outerShdw blurRad="38100" dist="38100" dir="2700000" algn="tl">
                    <a:srgbClr val="000000">
                      <a:alpha val="43137"/>
                    </a:srgbClr>
                  </a:outerShdw>
                </a:effectLst>
                <a:latin typeface="+mn-ea"/>
                <a:sym typeface="+mn-ea"/>
              </a:rPr>
              <a:t>Ford</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4" name="图片 3" descr="福特车型2"/>
          <p:cNvPicPr>
            <a:picLocks noChangeAspect="1"/>
          </p:cNvPicPr>
          <p:nvPr/>
        </p:nvPicPr>
        <p:blipFill>
          <a:blip r:embed="rId4"/>
          <a:stretch>
            <a:fillRect/>
          </a:stretch>
        </p:blipFill>
        <p:spPr>
          <a:xfrm>
            <a:off x="1477010" y="3818890"/>
            <a:ext cx="9545955" cy="1858645"/>
          </a:xfrm>
          <a:prstGeom prst="rect">
            <a:avLst/>
          </a:prstGeom>
        </p:spPr>
      </p:pic>
    </p:spTree>
    <p:custDataLst>
      <p:tags r:id="rId5"/>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捷豹.png捷豹"/>
          <p:cNvPicPr>
            <a:picLocks noChangeAspect="1"/>
          </p:cNvPicPr>
          <p:nvPr>
            <p:ph idx="1"/>
          </p:nvPr>
        </p:nvPicPr>
        <p:blipFill>
          <a:blip r:embed="rId1"/>
          <a:srcRect/>
          <a:stretch>
            <a:fillRect/>
          </a:stretch>
        </p:blipFill>
        <p:spPr>
          <a:xfrm>
            <a:off x="682625" y="3208655"/>
            <a:ext cx="3484880" cy="2808605"/>
          </a:xfrm>
          <a:prstGeom prst="rect">
            <a:avLst/>
          </a:prstGeom>
        </p:spPr>
      </p:pic>
      <p:sp>
        <p:nvSpPr>
          <p:cNvPr id="6" name="文本框 5"/>
          <p:cNvSpPr txBox="1"/>
          <p:nvPr/>
        </p:nvSpPr>
        <p:spPr>
          <a:xfrm>
            <a:off x="485140" y="1894840"/>
            <a:ext cx="4304665" cy="579120"/>
          </a:xfrm>
          <a:prstGeom prst="rect">
            <a:avLst/>
          </a:prstGeom>
          <a:noFill/>
        </p:spPr>
        <p:txBody>
          <a:bodyPr wrap="square" rtlCol="0">
            <a:spAutoFit/>
          </a:bodyPr>
          <a:p>
            <a:r>
              <a:rPr sz="3200">
                <a:effectLst>
                  <a:outerShdw blurRad="38100" dist="38100" dir="2700000" algn="tl">
                    <a:srgbClr val="000000">
                      <a:alpha val="43137"/>
                    </a:srgbClr>
                  </a:outerShdw>
                </a:effectLst>
                <a:latin typeface="+mn-ea"/>
                <a:sym typeface="+mn-ea"/>
              </a:rPr>
              <a:t>捷豹（Jaguar）</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4789805" y="2473960"/>
            <a:ext cx="6457315" cy="1920240"/>
          </a:xfrm>
          <a:prstGeom prst="rect">
            <a:avLst/>
          </a:prstGeom>
          <a:noFill/>
        </p:spPr>
        <p:txBody>
          <a:bodyPr wrap="square" rtlCol="0">
            <a:spAutoFit/>
          </a:bodyPr>
          <a:p>
            <a:pPr>
              <a:lnSpc>
                <a:spcPct val="150000"/>
              </a:lnSpc>
            </a:pPr>
            <a:r>
              <a:rPr lang="en-US" altLang="zh-CN" sz="2000">
                <a:ln cap="sq">
                  <a:solidFill>
                    <a:schemeClr val="tx1"/>
                  </a:solidFill>
                  <a:prstDash val="dot"/>
                </a:ln>
                <a:latin typeface="+mn-ea"/>
              </a:rPr>
              <a:t>        </a:t>
            </a:r>
            <a:r>
              <a:rPr lang="en-US" altLang="zh-CN" sz="2000">
                <a:ln cap="sq">
                  <a:solidFill>
                    <a:schemeClr val="tx1"/>
                  </a:solidFill>
                  <a:prstDash val="dot"/>
                </a:ln>
                <a:effectLst>
                  <a:outerShdw blurRad="38100" dist="38100" dir="2700000" algn="tl">
                    <a:srgbClr val="000000">
                      <a:alpha val="43137"/>
                    </a:srgbClr>
                  </a:outerShdw>
                </a:effectLst>
                <a:latin typeface="+mn-ea"/>
              </a:rPr>
              <a:t> </a:t>
            </a:r>
            <a:r>
              <a:rPr lang="zh-CN" altLang="en-US" sz="2000">
                <a:ln cap="sq">
                  <a:solidFill>
                    <a:schemeClr val="tx1"/>
                  </a:solidFill>
                  <a:prstDash val="dot"/>
                </a:ln>
                <a:effectLst>
                  <a:outerShdw blurRad="38100" dist="38100" dir="2700000" algn="tl">
                    <a:srgbClr val="000000">
                      <a:alpha val="43137"/>
                    </a:srgbClr>
                  </a:outerShdw>
                </a:effectLst>
                <a:latin typeface="+mn-ea"/>
              </a:rPr>
              <a:t>英国美洲虎（</a:t>
            </a:r>
            <a:r>
              <a:rPr lang="en-US" altLang="zh-CN" sz="2000">
                <a:ln cap="sq">
                  <a:solidFill>
                    <a:schemeClr val="tx1"/>
                  </a:solidFill>
                  <a:prstDash val="dot"/>
                </a:ln>
                <a:effectLst>
                  <a:outerShdw blurRad="38100" dist="38100" dir="2700000" algn="tl">
                    <a:srgbClr val="000000">
                      <a:alpha val="43137"/>
                    </a:srgbClr>
                  </a:outerShdw>
                </a:effectLst>
                <a:latin typeface="+mn-ea"/>
              </a:rPr>
              <a:t>Jaguat</a:t>
            </a:r>
            <a:r>
              <a:rPr lang="zh-CN" altLang="en-US" sz="2000">
                <a:ln cap="sq">
                  <a:solidFill>
                    <a:schemeClr val="tx1"/>
                  </a:solidFill>
                  <a:prstDash val="dot"/>
                </a:ln>
                <a:effectLst>
                  <a:outerShdw blurRad="38100" dist="38100" dir="2700000" algn="tl">
                    <a:srgbClr val="000000">
                      <a:alpha val="43137"/>
                    </a:srgbClr>
                  </a:outerShdw>
                </a:effectLst>
                <a:latin typeface="+mn-ea"/>
              </a:rPr>
              <a:t>）汽车标识被设计成一只纵身跳跃的美洲虎，造型生动、形象简练、动感强烈，蕴含着力量、节奏与勇猛。</a:t>
            </a:r>
            <a:endParaRPr lang="en-US" altLang="zh-CN" sz="2000">
              <a:ln cap="sq">
                <a:solidFill>
                  <a:schemeClr val="tx1"/>
                </a:solidFill>
                <a:prstDash val="dot"/>
              </a:ln>
              <a:effectLst>
                <a:outerShdw blurRad="38100" dist="38100" dir="2700000" algn="tl">
                  <a:srgbClr val="000000">
                    <a:alpha val="43137"/>
                  </a:srgbClr>
                </a:outerShdw>
              </a:effectLst>
              <a:latin typeface="+mn-ea"/>
            </a:endParaRPr>
          </a:p>
          <a:p>
            <a:pPr>
              <a:lnSpc>
                <a:spcPct val="150000"/>
              </a:lnSpc>
            </a:pPr>
            <a:endParaRPr lang="zh-CN" altLang="en-US" sz="2000">
              <a:ln cap="sq">
                <a:solidFill>
                  <a:schemeClr val="tx1"/>
                </a:solidFill>
                <a:prstDash val="dot"/>
              </a:ln>
              <a:effectLst>
                <a:outerShdw blurRad="38100" dist="38100" dir="2700000" algn="tl">
                  <a:srgbClr val="000000">
                    <a:alpha val="43137"/>
                  </a:srgbClr>
                </a:outerShdw>
              </a:effectLst>
              <a:latin typeface="+mn-ea"/>
            </a:endParaRPr>
          </a:p>
        </p:txBody>
      </p:sp>
      <p:sp>
        <p:nvSpPr>
          <p:cNvPr id="2" name="文本框 1"/>
          <p:cNvSpPr txBox="1"/>
          <p:nvPr/>
        </p:nvSpPr>
        <p:spPr>
          <a:xfrm>
            <a:off x="2380615" y="150495"/>
            <a:ext cx="6106795" cy="1005840"/>
          </a:xfrm>
          <a:prstGeom prst="rect">
            <a:avLst/>
          </a:prstGeom>
          <a:noFill/>
        </p:spPr>
        <p:txBody>
          <a:bodyPr wrap="square" rtlCol="0">
            <a:spAutoFit/>
          </a:bodyPr>
          <a:p>
            <a:pPr>
              <a:lnSpc>
                <a:spcPct val="150000"/>
              </a:lnSpc>
            </a:pPr>
            <a:r>
              <a:rPr lang="zh-CN" altLang="en-US" sz="4000" b="1">
                <a:solidFill>
                  <a:schemeClr val="accent1"/>
                </a:solidFill>
                <a:effectLst>
                  <a:outerShdw blurRad="38100" dist="38100" dir="2700000" algn="tl">
                    <a:srgbClr val="000000">
                      <a:alpha val="43137"/>
                    </a:srgbClr>
                  </a:outerShdw>
                </a:effectLst>
                <a:latin typeface="+mn-ea"/>
                <a:sym typeface="+mn-ea"/>
              </a:rPr>
              <a:t>福特汽车（</a:t>
            </a:r>
            <a:r>
              <a:rPr lang="en-US" altLang="zh-CN" sz="4000" b="1">
                <a:solidFill>
                  <a:schemeClr val="accent1"/>
                </a:solidFill>
                <a:effectLst>
                  <a:outerShdw blurRad="38100" dist="38100" dir="2700000" algn="tl">
                    <a:srgbClr val="000000">
                      <a:alpha val="43137"/>
                    </a:srgbClr>
                  </a:outerShdw>
                </a:effectLst>
                <a:latin typeface="+mn-ea"/>
                <a:sym typeface="+mn-ea"/>
              </a:rPr>
              <a:t>Ford</a:t>
            </a:r>
            <a:r>
              <a:rPr lang="zh-CN" altLang="en-US" sz="4000" b="1">
                <a:solidFill>
                  <a:schemeClr val="accent1"/>
                </a:solidFill>
                <a:effectLst>
                  <a:outerShdw blurRad="38100" dist="38100" dir="2700000" algn="tl">
                    <a:srgbClr val="000000">
                      <a:alpha val="43137"/>
                    </a:srgbClr>
                  </a:outerShdw>
                </a:effectLst>
                <a:latin typeface="+mn-ea"/>
                <a:sym typeface="+mn-ea"/>
              </a:rPr>
              <a:t>）</a:t>
            </a: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捷豹.png捷豹"/>
          <p:cNvPicPr>
            <a:picLocks noChangeAspect="1"/>
          </p:cNvPicPr>
          <p:nvPr/>
        </p:nvPicPr>
        <p:blipFill>
          <a:blip r:embed="rId1"/>
          <a:srcRect/>
          <a:stretch>
            <a:fillRect/>
          </a:stretch>
        </p:blipFill>
        <p:spPr>
          <a:xfrm>
            <a:off x="20320" y="4705350"/>
            <a:ext cx="2679700" cy="2111375"/>
          </a:xfrm>
          <a:prstGeom prst="rect">
            <a:avLst/>
          </a:prstGeom>
        </p:spPr>
      </p:pic>
      <p:pic>
        <p:nvPicPr>
          <p:cNvPr id="5" name="图片 4" descr="C:\Documents and Settings\Administrator\桌面\汽车\福特.png福特"/>
          <p:cNvPicPr>
            <a:picLocks noChangeAspect="1"/>
          </p:cNvPicPr>
          <p:nvPr/>
        </p:nvPicPr>
        <p:blipFill>
          <a:blip r:embed="rId2"/>
          <a:srcRect/>
          <a:stretch>
            <a:fillRect/>
          </a:stretch>
        </p:blipFill>
        <p:spPr>
          <a:xfrm>
            <a:off x="9434195" y="30480"/>
            <a:ext cx="2745740" cy="186055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捷豹（Jaguar）</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1666875"/>
            <a:ext cx="10717530" cy="5149215"/>
          </a:xfrm>
        </p:spPr>
        <p:txBody>
          <a:bodyPr>
            <a:normAutofit/>
          </a:bodyPr>
          <a:lstStyle/>
          <a:p>
            <a:pPr>
              <a:lnSpc>
                <a:spcPct val="150000"/>
              </a:lnSpc>
            </a:pPr>
            <a:r>
              <a:rPr lang="en-US" altLang="zh-CN" dirty="0">
                <a:effectLst>
                  <a:outerShdw blurRad="38100" dist="38100" dir="2700000" algn="tl">
                    <a:srgbClr val="000000">
                      <a:alpha val="43137"/>
                    </a:srgbClr>
                  </a:outerShdw>
                </a:effectLst>
                <a:latin typeface="+mn-ea"/>
              </a:rPr>
              <a:t>1922</a:t>
            </a:r>
            <a:r>
              <a:rPr lang="zh-CN" altLang="en-US" dirty="0">
                <a:effectLst>
                  <a:outerShdw blurRad="38100" dist="38100" dir="2700000" algn="tl">
                    <a:srgbClr val="000000">
                      <a:alpha val="43137"/>
                    </a:srgbClr>
                  </a:outerShdw>
                </a:effectLst>
                <a:latin typeface="+mn-ea"/>
              </a:rPr>
              <a:t>年威廉·里昂斯爵士创造出第一辆摩托车跨斗。</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1932</a:t>
            </a:r>
            <a:r>
              <a:rPr lang="zh-CN" altLang="en-US" dirty="0">
                <a:effectLst>
                  <a:outerShdw blurRad="38100" dist="38100" dir="2700000" algn="tl">
                    <a:srgbClr val="000000">
                      <a:alpha val="43137"/>
                    </a:srgbClr>
                  </a:outerShdw>
                </a:effectLst>
                <a:latin typeface="+mn-ea"/>
              </a:rPr>
              <a:t>年，</a:t>
            </a:r>
            <a:r>
              <a:rPr lang="en-US" altLang="zh-CN" dirty="0">
                <a:effectLst>
                  <a:outerShdw blurRad="38100" dist="38100" dir="2700000" algn="tl">
                    <a:srgbClr val="000000">
                      <a:alpha val="43137"/>
                    </a:srgbClr>
                  </a:outerShdw>
                </a:effectLst>
                <a:latin typeface="+mn-ea"/>
              </a:rPr>
              <a:t>“</a:t>
            </a:r>
            <a:r>
              <a:rPr>
                <a:effectLst>
                  <a:outerShdw blurRad="38100" dist="38100" dir="2700000" algn="tl">
                    <a:srgbClr val="000000">
                      <a:alpha val="43137"/>
                    </a:srgbClr>
                  </a:outerShdw>
                </a:effectLst>
                <a:latin typeface="+mn-ea"/>
                <a:sym typeface="+mn-ea"/>
              </a:rPr>
              <a:t>捷豹（Jaguar）</a:t>
            </a:r>
            <a:r>
              <a:rPr lang="en-US" altLang="zh-CN" dirty="0">
                <a:effectLst>
                  <a:outerShdw blurRad="38100" dist="38100" dir="2700000" algn="tl">
                    <a:srgbClr val="000000">
                      <a:alpha val="43137"/>
                    </a:srgbClr>
                  </a:outerShdw>
                </a:effectLst>
                <a:latin typeface="+mn-ea"/>
              </a:rPr>
              <a:t>”</a:t>
            </a:r>
            <a:r>
              <a:rPr lang="zh-CN" altLang="en-US" dirty="0">
                <a:effectLst>
                  <a:outerShdw blurRad="38100" dist="38100" dir="2700000" algn="tl">
                    <a:srgbClr val="000000">
                      <a:alpha val="43137"/>
                    </a:srgbClr>
                  </a:outerShdw>
                </a:effectLst>
                <a:latin typeface="+mn-ea"/>
              </a:rPr>
              <a:t>的名字首次随着一款独立制造设计的全新轿车</a:t>
            </a:r>
            <a:r>
              <a:rPr lang="en-US" altLang="zh-CN" dirty="0">
                <a:effectLst>
                  <a:outerShdw blurRad="38100" dist="38100" dir="2700000" algn="tl">
                    <a:srgbClr val="000000">
                      <a:alpha val="43137"/>
                    </a:srgbClr>
                  </a:outerShdw>
                </a:effectLst>
                <a:latin typeface="+mn-ea"/>
              </a:rPr>
              <a:t>SS  </a:t>
            </a:r>
            <a:r>
              <a:rPr>
                <a:effectLst>
                  <a:outerShdw blurRad="38100" dist="38100" dir="2700000" algn="tl">
                    <a:srgbClr val="000000">
                      <a:alpha val="43137"/>
                    </a:srgbClr>
                  </a:outerShdw>
                </a:effectLst>
                <a:latin typeface="+mn-ea"/>
                <a:sym typeface="+mn-ea"/>
              </a:rPr>
              <a:t>Jaguar</a:t>
            </a:r>
            <a:r>
              <a:rPr lang="zh-CN">
                <a:effectLst>
                  <a:outerShdw blurRad="38100" dist="38100" dir="2700000" algn="tl">
                    <a:srgbClr val="000000">
                      <a:alpha val="43137"/>
                    </a:srgbClr>
                  </a:outerShdw>
                </a:effectLst>
                <a:latin typeface="+mn-ea"/>
                <a:sym typeface="+mn-ea"/>
              </a:rPr>
              <a:t>的面世而首次出现。</a:t>
            </a:r>
            <a:endParaRPr lang="zh-CN">
              <a:effectLst>
                <a:outerShdw blurRad="38100" dist="38100" dir="2700000" algn="tl">
                  <a:srgbClr val="000000">
                    <a:alpha val="43137"/>
                  </a:srgbClr>
                </a:outerShdw>
              </a:effectLst>
              <a:latin typeface="+mn-ea"/>
              <a:sym typeface="+mn-ea"/>
            </a:endParaRPr>
          </a:p>
          <a:p>
            <a:pPr>
              <a:lnSpc>
                <a:spcPct val="150000"/>
              </a:lnSpc>
            </a:pPr>
            <a:r>
              <a:rPr lang="en-US" altLang="zh-CN" dirty="0">
                <a:effectLst>
                  <a:outerShdw blurRad="38100" dist="38100" dir="2700000" algn="tl">
                    <a:srgbClr val="000000">
                      <a:alpha val="43137"/>
                    </a:srgbClr>
                  </a:outerShdw>
                </a:effectLst>
                <a:latin typeface="+mn-ea"/>
                <a:sym typeface="+mn-ea"/>
              </a:rPr>
              <a:t>2004</a:t>
            </a:r>
            <a:r>
              <a:rPr lang="zh-CN" altLang="en-US" dirty="0">
                <a:effectLst>
                  <a:outerShdw blurRad="38100" dist="38100" dir="2700000" algn="tl">
                    <a:srgbClr val="000000">
                      <a:alpha val="43137"/>
                    </a:srgbClr>
                  </a:outerShdw>
                </a:effectLst>
                <a:latin typeface="+mn-ea"/>
                <a:sym typeface="+mn-ea"/>
              </a:rPr>
              <a:t>年</a:t>
            </a:r>
            <a:r>
              <a:rPr lang="en-US" altLang="zh-CN" dirty="0">
                <a:effectLst>
                  <a:outerShdw blurRad="38100" dist="38100" dir="2700000" algn="tl">
                    <a:srgbClr val="000000">
                      <a:alpha val="43137"/>
                    </a:srgbClr>
                  </a:outerShdw>
                </a:effectLst>
                <a:latin typeface="+mn-ea"/>
                <a:sym typeface="+mn-ea"/>
              </a:rPr>
              <a:t>3</a:t>
            </a:r>
            <a:r>
              <a:rPr lang="zh-CN" altLang="en-US" dirty="0">
                <a:effectLst>
                  <a:outerShdw blurRad="38100" dist="38100" dir="2700000" algn="tl">
                    <a:srgbClr val="000000">
                      <a:alpha val="43137"/>
                    </a:srgbClr>
                  </a:outerShdw>
                </a:effectLst>
                <a:latin typeface="+mn-ea"/>
                <a:sym typeface="+mn-ea"/>
              </a:rPr>
              <a:t>月，捷豹汽车正式进入中国市场。</a:t>
            </a:r>
            <a:endParaRPr lang="zh-CN" altLang="en-US" dirty="0">
              <a:effectLst>
                <a:outerShdw blurRad="38100" dist="38100" dir="2700000" algn="tl">
                  <a:srgbClr val="000000">
                    <a:alpha val="43137"/>
                  </a:srgbClr>
                </a:outerShdw>
              </a:effectLst>
              <a:latin typeface="+mn-ea"/>
              <a:sym typeface="+mn-ea"/>
            </a:endParaRPr>
          </a:p>
          <a:p>
            <a:pPr>
              <a:lnSpc>
                <a:spcPct val="150000"/>
              </a:lnSpc>
            </a:pPr>
            <a:r>
              <a:rPr lang="zh-CN" altLang="en-US" dirty="0">
                <a:effectLst>
                  <a:outerShdw blurRad="38100" dist="38100" dir="2700000" algn="tl">
                    <a:srgbClr val="000000">
                      <a:alpha val="43137"/>
                    </a:srgbClr>
                  </a:outerShdw>
                </a:effectLst>
                <a:latin typeface="+mn-ea"/>
                <a:sym typeface="+mn-ea"/>
              </a:rPr>
              <a:t>捷豹在中国豪华进口车中率先承诺</a:t>
            </a:r>
            <a:r>
              <a:rPr lang="en-US" altLang="zh-CN" dirty="0">
                <a:effectLst>
                  <a:outerShdw blurRad="38100" dist="38100" dir="2700000" algn="tl">
                    <a:srgbClr val="000000">
                      <a:alpha val="43137"/>
                    </a:srgbClr>
                  </a:outerShdw>
                </a:effectLst>
                <a:latin typeface="+mn-ea"/>
                <a:sym typeface="+mn-ea"/>
              </a:rPr>
              <a:t>“</a:t>
            </a:r>
            <a:r>
              <a:rPr lang="zh-CN" altLang="en-US" dirty="0">
                <a:effectLst>
                  <a:outerShdw blurRad="38100" dist="38100" dir="2700000" algn="tl">
                    <a:srgbClr val="000000">
                      <a:alpha val="43137"/>
                    </a:srgbClr>
                  </a:outerShdw>
                </a:effectLst>
                <a:latin typeface="+mn-ea"/>
                <a:sym typeface="+mn-ea"/>
              </a:rPr>
              <a:t>三年或十万公里</a:t>
            </a:r>
            <a:r>
              <a:rPr lang="en-US" altLang="zh-CN" dirty="0">
                <a:effectLst>
                  <a:outerShdw blurRad="38100" dist="38100" dir="2700000" algn="tl">
                    <a:srgbClr val="000000">
                      <a:alpha val="43137"/>
                    </a:srgbClr>
                  </a:outerShdw>
                </a:effectLst>
                <a:latin typeface="+mn-ea"/>
                <a:sym typeface="+mn-ea"/>
              </a:rPr>
              <a:t>”</a:t>
            </a:r>
            <a:r>
              <a:rPr lang="zh-CN" altLang="en-US" dirty="0">
                <a:effectLst>
                  <a:outerShdw blurRad="38100" dist="38100" dir="2700000" algn="tl">
                    <a:srgbClr val="000000">
                      <a:alpha val="43137"/>
                    </a:srgbClr>
                  </a:outerShdw>
                </a:effectLst>
                <a:latin typeface="+mn-ea"/>
                <a:sym typeface="+mn-ea"/>
              </a:rPr>
              <a:t>免费保修，并推出了全年</a:t>
            </a:r>
            <a:r>
              <a:rPr lang="en-US" altLang="zh-CN" dirty="0">
                <a:effectLst>
                  <a:outerShdw blurRad="38100" dist="38100" dir="2700000" algn="tl">
                    <a:srgbClr val="000000">
                      <a:alpha val="43137"/>
                    </a:srgbClr>
                  </a:outerShdw>
                </a:effectLst>
                <a:latin typeface="+mn-ea"/>
                <a:sym typeface="+mn-ea"/>
              </a:rPr>
              <a:t>365</a:t>
            </a:r>
            <a:r>
              <a:rPr lang="zh-CN" altLang="en-US" dirty="0">
                <a:effectLst>
                  <a:outerShdw blurRad="38100" dist="38100" dir="2700000" algn="tl">
                    <a:srgbClr val="000000">
                      <a:alpha val="43137"/>
                    </a:srgbClr>
                  </a:outerShdw>
                </a:effectLst>
                <a:latin typeface="+mn-ea"/>
                <a:sym typeface="+mn-ea"/>
              </a:rPr>
              <a:t>天，每天</a:t>
            </a:r>
            <a:r>
              <a:rPr lang="en-US" altLang="zh-CN" dirty="0">
                <a:effectLst>
                  <a:outerShdw blurRad="38100" dist="38100" dir="2700000" algn="tl">
                    <a:srgbClr val="000000">
                      <a:alpha val="43137"/>
                    </a:srgbClr>
                  </a:outerShdw>
                </a:effectLst>
                <a:latin typeface="+mn-ea"/>
                <a:sym typeface="+mn-ea"/>
              </a:rPr>
              <a:t>24</a:t>
            </a:r>
            <a:r>
              <a:rPr lang="zh-CN" altLang="en-US" dirty="0">
                <a:effectLst>
                  <a:outerShdw blurRad="38100" dist="38100" dir="2700000" algn="tl">
                    <a:srgbClr val="000000">
                      <a:alpha val="43137"/>
                    </a:srgbClr>
                  </a:outerShdw>
                </a:effectLst>
                <a:latin typeface="+mn-ea"/>
                <a:sym typeface="+mn-ea"/>
              </a:rPr>
              <a:t>小时的紧急道路救援服务，完美诠释了捷豹汽车一贯坚持的对用户的至尊至爱。</a:t>
            </a:r>
            <a:endParaRPr lang="zh-CN" altLang="en-US" dirty="0">
              <a:effectLst>
                <a:outerShdw blurRad="38100" dist="38100" dir="2700000" algn="tl">
                  <a:srgbClr val="000000">
                    <a:alpha val="43137"/>
                  </a:srgbClr>
                </a:outerShdw>
              </a:effectLst>
              <a:latin typeface="+mn-ea"/>
              <a:sym typeface="+mn-ea"/>
            </a:endParaRPr>
          </a:p>
          <a:p>
            <a:pPr>
              <a:lnSpc>
                <a:spcPct val="150000"/>
              </a:lnSpc>
            </a:pPr>
            <a:r>
              <a:rPr lang="en-US" altLang="zh-CN" dirty="0">
                <a:effectLst>
                  <a:outerShdw blurRad="38100" dist="38100" dir="2700000" algn="tl">
                    <a:srgbClr val="000000">
                      <a:alpha val="43137"/>
                    </a:srgbClr>
                  </a:outerShdw>
                </a:effectLst>
                <a:latin typeface="+mn-ea"/>
                <a:sym typeface="+mn-ea"/>
              </a:rPr>
              <a:t>2007</a:t>
            </a:r>
            <a:r>
              <a:rPr lang="zh-CN" altLang="en-US" dirty="0">
                <a:effectLst>
                  <a:outerShdw blurRad="38100" dist="38100" dir="2700000" algn="tl">
                    <a:srgbClr val="000000">
                      <a:alpha val="43137"/>
                    </a:srgbClr>
                  </a:outerShdw>
                </a:effectLst>
                <a:latin typeface="+mn-ea"/>
                <a:sym typeface="+mn-ea"/>
              </a:rPr>
              <a:t>年</a:t>
            </a:r>
            <a:r>
              <a:rPr lang="en-US" altLang="zh-CN" dirty="0">
                <a:effectLst>
                  <a:outerShdw blurRad="38100" dist="38100" dir="2700000" algn="tl">
                    <a:srgbClr val="000000">
                      <a:alpha val="43137"/>
                    </a:srgbClr>
                  </a:outerShdw>
                </a:effectLst>
                <a:latin typeface="+mn-ea"/>
                <a:sym typeface="+mn-ea"/>
              </a:rPr>
              <a:t>1</a:t>
            </a:r>
            <a:r>
              <a:rPr lang="zh-CN" altLang="en-US" dirty="0">
                <a:effectLst>
                  <a:outerShdw blurRad="38100" dist="38100" dir="2700000" algn="tl">
                    <a:srgbClr val="000000">
                      <a:alpha val="43137"/>
                    </a:srgbClr>
                  </a:outerShdw>
                </a:effectLst>
                <a:latin typeface="+mn-ea"/>
                <a:sym typeface="+mn-ea"/>
              </a:rPr>
              <a:t>月，捷豹全新概念车</a:t>
            </a:r>
            <a:r>
              <a:rPr lang="en-US" altLang="zh-CN" dirty="0">
                <a:effectLst>
                  <a:outerShdw blurRad="38100" dist="38100" dir="2700000" algn="tl">
                    <a:srgbClr val="000000">
                      <a:alpha val="43137"/>
                    </a:srgbClr>
                  </a:outerShdw>
                </a:effectLst>
                <a:latin typeface="+mn-ea"/>
                <a:sym typeface="+mn-ea"/>
              </a:rPr>
              <a:t>C-XF</a:t>
            </a:r>
            <a:r>
              <a:rPr lang="zh-CN" altLang="en-US" dirty="0">
                <a:effectLst>
                  <a:outerShdw blurRad="38100" dist="38100" dir="2700000" algn="tl">
                    <a:srgbClr val="000000">
                      <a:alpha val="43137"/>
                    </a:srgbClr>
                  </a:outerShdw>
                </a:effectLst>
                <a:latin typeface="+mn-ea"/>
                <a:sym typeface="+mn-ea"/>
              </a:rPr>
              <a:t>惊艳亮相底特律车展。</a:t>
            </a:r>
            <a:endParaRPr lang="zh-CN" altLang="en-US"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spTree>
    <p:custDataLst>
      <p:tags r:id="rId5"/>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捷豹.png捷豹"/>
          <p:cNvPicPr>
            <a:picLocks noChangeAspect="1"/>
          </p:cNvPicPr>
          <p:nvPr/>
        </p:nvPicPr>
        <p:blipFill>
          <a:blip r:embed="rId1"/>
          <a:srcRect/>
          <a:stretch>
            <a:fillRect/>
          </a:stretch>
        </p:blipFill>
        <p:spPr>
          <a:xfrm>
            <a:off x="26035" y="5026025"/>
            <a:ext cx="2296160" cy="1806575"/>
          </a:xfrm>
          <a:prstGeom prst="rect">
            <a:avLst/>
          </a:prstGeom>
        </p:spPr>
      </p:pic>
      <p:pic>
        <p:nvPicPr>
          <p:cNvPr id="5" name="图片 4" descr="C:\Documents and Settings\Administrator\桌面\福特.png福特"/>
          <p:cNvPicPr>
            <a:picLocks noChangeAspect="1"/>
          </p:cNvPicPr>
          <p:nvPr/>
        </p:nvPicPr>
        <p:blipFill>
          <a:blip r:embed="rId2"/>
          <a:srcRect/>
          <a:stretch>
            <a:fillRect/>
          </a:stretch>
        </p:blipFill>
        <p:spPr>
          <a:xfrm>
            <a:off x="9603740" y="46990"/>
            <a:ext cx="2562225" cy="1830070"/>
          </a:xfrm>
          <a:prstGeom prst="rect">
            <a:avLst/>
          </a:prstGeom>
        </p:spPr>
      </p:pic>
      <p:pic>
        <p:nvPicPr>
          <p:cNvPr id="3" name="图片 2" descr="C:\Documents and Settings\Administrator\桌面\汽车\捷豹车型.png捷豹车型"/>
          <p:cNvPicPr>
            <a:picLocks noChangeAspect="1"/>
          </p:cNvPicPr>
          <p:nvPr/>
        </p:nvPicPr>
        <p:blipFill>
          <a:blip r:embed="rId3"/>
          <a:srcRect/>
          <a:stretch>
            <a:fillRect/>
          </a:stretch>
        </p:blipFill>
        <p:spPr>
          <a:xfrm>
            <a:off x="1569085" y="1663700"/>
            <a:ext cx="9237345" cy="4169410"/>
          </a:xfrm>
          <a:prstGeom prst="rect">
            <a:avLst/>
          </a:prstGeom>
        </p:spPr>
      </p:pic>
      <p:sp>
        <p:nvSpPr>
          <p:cNvPr id="2" name="标题 1"/>
          <p:cNvSpPr>
            <a:spLocks noGrp="1"/>
          </p:cNvSpPr>
          <p:nvPr>
            <p:ph type="title" idx="4294967295"/>
            <p:custDataLst>
              <p:tags r:id="rId4"/>
            </p:custDataLst>
          </p:nvPr>
        </p:nvSpPr>
        <p:spPr>
          <a:xfrm>
            <a:off x="537845" y="1312545"/>
            <a:ext cx="5938520" cy="450215"/>
          </a:xfrm>
        </p:spPr>
        <p:txBody>
          <a:bodyPr>
            <a:normAutofit fontScale="90000"/>
          </a:bodyPr>
          <a:lstStyle/>
          <a:p>
            <a:r>
              <a:rPr>
                <a:effectLst>
                  <a:outerShdw blurRad="38100" dist="38100" dir="2700000" algn="tl">
                    <a:srgbClr val="000000">
                      <a:alpha val="43137"/>
                    </a:srgbClr>
                  </a:outerShdw>
                </a:effectLst>
                <a:latin typeface="+mn-ea"/>
                <a:sym typeface="+mn-ea"/>
              </a:rPr>
              <a:t>捷豹（Jaguar）</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5"/>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a:xfrm>
            <a:off x="2143125" y="58420"/>
            <a:ext cx="8670925" cy="1382395"/>
          </a:xfrm>
        </p:spPr>
        <p:txBody>
          <a:bodyPr>
            <a:normAutofit/>
          </a:bodyPr>
          <a:lstStyle/>
          <a:p>
            <a:pPr algn="l">
              <a:lnSpc>
                <a:spcPct val="150000"/>
              </a:lnSpc>
            </a:pPr>
            <a:r>
              <a:rPr lang="zh-CN" altLang="en-US" sz="4000">
                <a:effectLst>
                  <a:outerShdw blurRad="38100" dist="38100" dir="2700000" algn="tl">
                    <a:srgbClr val="000000">
                      <a:alpha val="43137"/>
                    </a:srgbClr>
                  </a:outerShdw>
                </a:effectLst>
                <a:latin typeface="+mn-ea"/>
                <a:ea typeface="+mn-ea"/>
              </a:rPr>
              <a:t>世界汽车发展史</a:t>
            </a:r>
            <a:endParaRPr lang="zh-CN" altLang="en-US" sz="4000">
              <a:effectLst>
                <a:outerShdw blurRad="38100" dist="38100" dir="2700000" algn="tl">
                  <a:srgbClr val="000000">
                    <a:alpha val="43137"/>
                  </a:srgbClr>
                </a:outerShdw>
              </a:effectLst>
              <a:latin typeface="+mn-ea"/>
              <a:ea typeface="+mn-ea"/>
            </a:endParaRPr>
          </a:p>
        </p:txBody>
      </p:sp>
      <p:sp>
        <p:nvSpPr>
          <p:cNvPr id="11" name="内容占位符 10"/>
          <p:cNvSpPr>
            <a:spLocks noGrp="1"/>
          </p:cNvSpPr>
          <p:nvPr>
            <p:ph idx="1"/>
            <p:custDataLst>
              <p:tags r:id="rId2"/>
            </p:custDataLst>
          </p:nvPr>
        </p:nvSpPr>
        <p:spPr>
          <a:xfrm>
            <a:off x="588645" y="1317625"/>
            <a:ext cx="11097260" cy="5509895"/>
          </a:xfrm>
        </p:spPr>
        <p:txBody>
          <a:bodyPr>
            <a:noAutofit/>
          </a:bodyPr>
          <a:lstStyle/>
          <a:p>
            <a:pPr>
              <a:lnSpc>
                <a:spcPct val="150000"/>
              </a:lnSpc>
            </a:pPr>
            <a:r>
              <a:rPr lang="en-US" altLang="zh-CN" sz="2100">
                <a:effectLst>
                  <a:outerShdw blurRad="38100" dist="38100" dir="2700000" algn="tl">
                    <a:srgbClr val="000000">
                      <a:alpha val="43137"/>
                    </a:srgbClr>
                  </a:outerShdw>
                </a:effectLst>
                <a:latin typeface="+mn-ea"/>
                <a:sym typeface="+mn-ea"/>
              </a:rPr>
              <a:t>         1885</a:t>
            </a:r>
            <a:r>
              <a:rPr lang="zh-CN" altLang="en-US" sz="2100">
                <a:effectLst>
                  <a:outerShdw blurRad="38100" dist="38100" dir="2700000" algn="tl">
                    <a:srgbClr val="000000">
                      <a:alpha val="43137"/>
                    </a:srgbClr>
                  </a:outerShdw>
                </a:effectLst>
                <a:latin typeface="+mn-ea"/>
                <a:sym typeface="+mn-ea"/>
              </a:rPr>
              <a:t>年，德国工程师卡尔·本茨（</a:t>
            </a:r>
            <a:r>
              <a:rPr lang="en-US" altLang="zh-CN" sz="2100">
                <a:effectLst>
                  <a:outerShdw blurRad="38100" dist="38100" dir="2700000" algn="tl">
                    <a:srgbClr val="000000">
                      <a:alpha val="43137"/>
                    </a:srgbClr>
                  </a:outerShdw>
                </a:effectLst>
                <a:latin typeface="+mn-ea"/>
                <a:sym typeface="+mn-ea"/>
              </a:rPr>
              <a:t>1844-1929</a:t>
            </a:r>
            <a:r>
              <a:rPr lang="zh-CN" altLang="en-US" sz="2100">
                <a:effectLst>
                  <a:outerShdw blurRad="38100" dist="38100" dir="2700000" algn="tl">
                    <a:srgbClr val="000000">
                      <a:alpha val="43137"/>
                    </a:srgbClr>
                  </a:outerShdw>
                </a:effectLst>
                <a:latin typeface="+mn-ea"/>
                <a:sym typeface="+mn-ea"/>
              </a:rPr>
              <a:t>）在曼海姆制造成一辆装有</a:t>
            </a:r>
            <a:r>
              <a:rPr lang="en-US" altLang="zh-CN" sz="2100">
                <a:effectLst>
                  <a:outerShdw blurRad="38100" dist="38100" dir="2700000" algn="tl">
                    <a:srgbClr val="000000">
                      <a:alpha val="43137"/>
                    </a:srgbClr>
                  </a:outerShdw>
                </a:effectLst>
                <a:latin typeface="+mn-ea"/>
                <a:sym typeface="+mn-ea"/>
              </a:rPr>
              <a:t>0.85</a:t>
            </a:r>
            <a:r>
              <a:rPr lang="zh-CN" altLang="en-US" sz="2100">
                <a:effectLst>
                  <a:outerShdw blurRad="38100" dist="38100" dir="2700000" algn="tl">
                    <a:srgbClr val="000000">
                      <a:alpha val="43137"/>
                    </a:srgbClr>
                  </a:outerShdw>
                </a:effectLst>
                <a:latin typeface="+mn-ea"/>
                <a:sym typeface="+mn-ea"/>
              </a:rPr>
              <a:t>马力汽油机的三轮车。德国另一位工程师戈特利布·戴姆勒（</a:t>
            </a:r>
            <a:r>
              <a:rPr lang="en-US" altLang="zh-CN" sz="2100">
                <a:effectLst>
                  <a:outerShdw blurRad="38100" dist="38100" dir="2700000" algn="tl">
                    <a:srgbClr val="000000">
                      <a:alpha val="43137"/>
                    </a:srgbClr>
                  </a:outerShdw>
                </a:effectLst>
                <a:latin typeface="+mn-ea"/>
                <a:sym typeface="+mn-ea"/>
              </a:rPr>
              <a:t>1834-1900</a:t>
            </a:r>
            <a:r>
              <a:rPr lang="zh-CN" altLang="en-US" sz="2100">
                <a:effectLst>
                  <a:outerShdw blurRad="38100" dist="38100" dir="2700000" algn="tl">
                    <a:srgbClr val="000000">
                      <a:alpha val="43137"/>
                    </a:srgbClr>
                  </a:outerShdw>
                </a:effectLst>
                <a:latin typeface="+mn-ea"/>
                <a:sym typeface="+mn-ea"/>
              </a:rPr>
              <a:t>）也同时造出了一辆用</a:t>
            </a:r>
            <a:r>
              <a:rPr lang="en-US" altLang="zh-CN" sz="2100">
                <a:effectLst>
                  <a:outerShdw blurRad="38100" dist="38100" dir="2700000" algn="tl">
                    <a:srgbClr val="000000">
                      <a:alpha val="43137"/>
                    </a:srgbClr>
                  </a:outerShdw>
                </a:effectLst>
                <a:latin typeface="+mn-ea"/>
                <a:sym typeface="+mn-ea"/>
              </a:rPr>
              <a:t>1.1</a:t>
            </a:r>
            <a:r>
              <a:rPr lang="zh-CN" altLang="en-US" sz="2100">
                <a:effectLst>
                  <a:outerShdw blurRad="38100" dist="38100" dir="2700000" algn="tl">
                    <a:srgbClr val="000000">
                      <a:alpha val="43137"/>
                    </a:srgbClr>
                  </a:outerShdw>
                </a:effectLst>
                <a:latin typeface="+mn-ea"/>
                <a:sym typeface="+mn-ea"/>
              </a:rPr>
              <a:t>马力汽油发动机作动力的四轮汽车，这便是现代意义上的汽车。他们俩被公认为以内燃机为动力的现代汽车的发明者。</a:t>
            </a:r>
            <a:r>
              <a:rPr lang="en-US" altLang="zh-CN" sz="2100">
                <a:effectLst>
                  <a:outerShdw blurRad="38100" dist="38100" dir="2700000" algn="tl">
                    <a:srgbClr val="000000">
                      <a:alpha val="43137"/>
                    </a:srgbClr>
                  </a:outerShdw>
                </a:effectLst>
                <a:latin typeface="+mn-ea"/>
                <a:sym typeface="+mn-ea"/>
              </a:rPr>
              <a:t>1886</a:t>
            </a:r>
            <a:r>
              <a:rPr lang="zh-CN" altLang="en-US" sz="2100">
                <a:effectLst>
                  <a:outerShdw blurRad="38100" dist="38100" dir="2700000" algn="tl">
                    <a:srgbClr val="000000">
                      <a:alpha val="43137"/>
                    </a:srgbClr>
                  </a:outerShdw>
                </a:effectLst>
                <a:latin typeface="+mn-ea"/>
                <a:sym typeface="+mn-ea"/>
              </a:rPr>
              <a:t>年</a:t>
            </a:r>
            <a:r>
              <a:rPr lang="en-US" altLang="zh-CN" sz="2100">
                <a:effectLst>
                  <a:outerShdw blurRad="38100" dist="38100" dir="2700000" algn="tl">
                    <a:srgbClr val="000000">
                      <a:alpha val="43137"/>
                    </a:srgbClr>
                  </a:outerShdw>
                </a:effectLst>
                <a:latin typeface="+mn-ea"/>
                <a:sym typeface="+mn-ea"/>
              </a:rPr>
              <a:t>1</a:t>
            </a:r>
            <a:r>
              <a:rPr lang="zh-CN" altLang="en-US" sz="2100">
                <a:effectLst>
                  <a:outerShdw blurRad="38100" dist="38100" dir="2700000" algn="tl">
                    <a:srgbClr val="000000">
                      <a:alpha val="43137"/>
                    </a:srgbClr>
                  </a:outerShdw>
                </a:effectLst>
                <a:latin typeface="+mn-ea"/>
                <a:sym typeface="+mn-ea"/>
              </a:rPr>
              <a:t>月</a:t>
            </a:r>
            <a:r>
              <a:rPr lang="en-US" altLang="zh-CN" sz="2100">
                <a:effectLst>
                  <a:outerShdw blurRad="38100" dist="38100" dir="2700000" algn="tl">
                    <a:srgbClr val="000000">
                      <a:alpha val="43137"/>
                    </a:srgbClr>
                  </a:outerShdw>
                </a:effectLst>
                <a:latin typeface="+mn-ea"/>
                <a:sym typeface="+mn-ea"/>
              </a:rPr>
              <a:t>29</a:t>
            </a:r>
            <a:r>
              <a:rPr lang="zh-CN" altLang="en-US" sz="2100">
                <a:effectLst>
                  <a:outerShdw blurRad="38100" dist="38100" dir="2700000" algn="tl">
                    <a:srgbClr val="000000">
                      <a:alpha val="43137"/>
                    </a:srgbClr>
                  </a:outerShdw>
                </a:effectLst>
                <a:latin typeface="+mn-ea"/>
                <a:sym typeface="+mn-ea"/>
              </a:rPr>
              <a:t>日也被公认为汽车的诞生日。没过农民出身的亨利·福特（</a:t>
            </a:r>
            <a:r>
              <a:rPr lang="en-US" altLang="zh-CN" sz="2100">
                <a:effectLst>
                  <a:outerShdw blurRad="38100" dist="38100" dir="2700000" algn="tl">
                    <a:srgbClr val="000000">
                      <a:alpha val="43137"/>
                    </a:srgbClr>
                  </a:outerShdw>
                </a:effectLst>
                <a:latin typeface="+mn-ea"/>
                <a:sym typeface="+mn-ea"/>
              </a:rPr>
              <a:t>1963-1947</a:t>
            </a:r>
            <a:r>
              <a:rPr lang="zh-CN" altLang="en-US" sz="2100">
                <a:effectLst>
                  <a:outerShdw blurRad="38100" dist="38100" dir="2700000" algn="tl">
                    <a:srgbClr val="000000">
                      <a:alpha val="43137"/>
                    </a:srgbClr>
                  </a:outerShdw>
                </a:effectLst>
                <a:latin typeface="+mn-ea"/>
                <a:sym typeface="+mn-ea"/>
              </a:rPr>
              <a:t>）在</a:t>
            </a:r>
            <a:r>
              <a:rPr lang="en-US" altLang="zh-CN" sz="2100">
                <a:effectLst>
                  <a:outerShdw blurRad="38100" dist="38100" dir="2700000" algn="tl">
                    <a:srgbClr val="000000">
                      <a:alpha val="43137"/>
                    </a:srgbClr>
                  </a:outerShdw>
                </a:effectLst>
                <a:latin typeface="+mn-ea"/>
                <a:sym typeface="+mn-ea"/>
              </a:rPr>
              <a:t>1896</a:t>
            </a:r>
            <a:r>
              <a:rPr lang="zh-CN" altLang="en-US" sz="2100">
                <a:effectLst>
                  <a:outerShdw blurRad="38100" dist="38100" dir="2700000" algn="tl">
                    <a:srgbClr val="000000">
                      <a:alpha val="43137"/>
                    </a:srgbClr>
                  </a:outerShdw>
                </a:effectLst>
                <a:latin typeface="+mn-ea"/>
                <a:sym typeface="+mn-ea"/>
              </a:rPr>
              <a:t>年造出第一辆福特车。</a:t>
            </a:r>
            <a:r>
              <a:rPr lang="en-US" altLang="zh-CN" sz="2100">
                <a:effectLst>
                  <a:outerShdw blurRad="38100" dist="38100" dir="2700000" algn="tl">
                    <a:srgbClr val="000000">
                      <a:alpha val="43137"/>
                    </a:srgbClr>
                  </a:outerShdw>
                </a:effectLst>
                <a:latin typeface="+mn-ea"/>
                <a:sym typeface="+mn-ea"/>
              </a:rPr>
              <a:t>1908</a:t>
            </a:r>
            <a:r>
              <a:rPr lang="zh-CN" altLang="en-US" sz="2100">
                <a:effectLst>
                  <a:outerShdw blurRad="38100" dist="38100" dir="2700000" algn="tl">
                    <a:srgbClr val="000000">
                      <a:alpha val="43137"/>
                    </a:srgbClr>
                  </a:outerShdw>
                </a:effectLst>
                <a:latin typeface="+mn-ea"/>
                <a:sym typeface="+mn-ea"/>
              </a:rPr>
              <a:t>年福特汽车开始生产一种</a:t>
            </a:r>
            <a:r>
              <a:rPr lang="en-US" altLang="zh-CN" sz="2100">
                <a:effectLst>
                  <a:outerShdw blurRad="38100" dist="38100" dir="2700000" algn="tl">
                    <a:srgbClr val="000000">
                      <a:alpha val="43137"/>
                    </a:srgbClr>
                  </a:outerShdw>
                </a:effectLst>
                <a:latin typeface="+mn-ea"/>
                <a:sym typeface="+mn-ea"/>
              </a:rPr>
              <a:t>“T”</a:t>
            </a:r>
            <a:r>
              <a:rPr lang="zh-CN" altLang="en-US" sz="2100">
                <a:effectLst>
                  <a:outerShdw blurRad="38100" dist="38100" dir="2700000" algn="tl">
                    <a:srgbClr val="000000">
                      <a:alpha val="43137"/>
                    </a:srgbClr>
                  </a:outerShdw>
                </a:effectLst>
                <a:latin typeface="+mn-ea"/>
                <a:sym typeface="+mn-ea"/>
              </a:rPr>
              <a:t>型汽车，以其结构紧凑、坚固耐用、容易驾驶、价格低廉而受到欢迎，并以产量之高而著称于世。福特还首先用</a:t>
            </a:r>
            <a:r>
              <a:rPr lang="en-US" altLang="zh-CN" sz="2100">
                <a:effectLst>
                  <a:outerShdw blurRad="38100" dist="38100" dir="2700000" algn="tl">
                    <a:srgbClr val="000000">
                      <a:alpha val="43137"/>
                    </a:srgbClr>
                  </a:outerShdw>
                </a:effectLst>
                <a:latin typeface="+mn-ea"/>
                <a:sym typeface="+mn-ea"/>
              </a:rPr>
              <a:t>“</a:t>
            </a:r>
            <a:r>
              <a:rPr lang="zh-CN" altLang="en-US" sz="2100">
                <a:effectLst>
                  <a:outerShdw blurRad="38100" dist="38100" dir="2700000" algn="tl">
                    <a:srgbClr val="000000">
                      <a:alpha val="43137"/>
                    </a:srgbClr>
                  </a:outerShdw>
                </a:effectLst>
                <a:latin typeface="+mn-ea"/>
                <a:sym typeface="+mn-ea"/>
              </a:rPr>
              <a:t>流水作业法</a:t>
            </a:r>
            <a:r>
              <a:rPr lang="en-US" altLang="zh-CN" sz="2100">
                <a:effectLst>
                  <a:outerShdw blurRad="38100" dist="38100" dir="2700000" algn="tl">
                    <a:srgbClr val="000000">
                      <a:alpha val="43137"/>
                    </a:srgbClr>
                  </a:outerShdw>
                </a:effectLst>
                <a:latin typeface="+mn-ea"/>
                <a:sym typeface="+mn-ea"/>
              </a:rPr>
              <a:t>”</a:t>
            </a:r>
            <a:r>
              <a:rPr lang="zh-CN" altLang="en-US" sz="2100">
                <a:effectLst>
                  <a:outerShdw blurRad="38100" dist="38100" dir="2700000" algn="tl">
                    <a:srgbClr val="000000">
                      <a:alpha val="43137"/>
                    </a:srgbClr>
                  </a:outerShdw>
                </a:effectLst>
                <a:latin typeface="+mn-ea"/>
                <a:sym typeface="+mn-ea"/>
              </a:rPr>
              <a:t>，大大提高了劳动生产率，并为今天的汽车生产所继承。现代汽车更有尊贵豪华的气派，还有那美观大方的优雅造型，还加上了好多高新技术如制动辅助系统（</a:t>
            </a:r>
            <a:r>
              <a:rPr lang="en-US" altLang="zh-CN" sz="2100">
                <a:effectLst>
                  <a:outerShdw blurRad="38100" dist="38100" dir="2700000" algn="tl">
                    <a:srgbClr val="000000">
                      <a:alpha val="43137"/>
                    </a:srgbClr>
                  </a:outerShdw>
                </a:effectLst>
                <a:latin typeface="+mn-ea"/>
                <a:sym typeface="+mn-ea"/>
              </a:rPr>
              <a:t>BAS Plus</a:t>
            </a:r>
            <a:r>
              <a:rPr lang="zh-CN" altLang="en-US" sz="2100">
                <a:effectLst>
                  <a:outerShdw blurRad="38100" dist="38100" dir="2700000" algn="tl">
                    <a:srgbClr val="000000">
                      <a:alpha val="43137"/>
                    </a:srgbClr>
                  </a:outerShdw>
                </a:effectLst>
                <a:latin typeface="+mn-ea"/>
                <a:sym typeface="+mn-ea"/>
              </a:rPr>
              <a:t>）、限距控制系统（</a:t>
            </a:r>
            <a:r>
              <a:rPr lang="en-US" altLang="zh-CN" sz="2100">
                <a:effectLst>
                  <a:outerShdw blurRad="38100" dist="38100" dir="2700000" algn="tl">
                    <a:srgbClr val="000000">
                      <a:alpha val="43137"/>
                    </a:srgbClr>
                  </a:outerShdw>
                </a:effectLst>
                <a:latin typeface="+mn-ea"/>
                <a:sym typeface="+mn-ea"/>
              </a:rPr>
              <a:t>Distonic Plus</a:t>
            </a:r>
            <a:r>
              <a:rPr lang="zh-CN" altLang="en-US" sz="2100">
                <a:effectLst>
                  <a:outerShdw blurRad="38100" dist="38100" dir="2700000" algn="tl">
                    <a:srgbClr val="000000">
                      <a:alpha val="43137"/>
                    </a:srgbClr>
                  </a:outerShdw>
                </a:effectLst>
                <a:latin typeface="+mn-ea"/>
                <a:sym typeface="+mn-ea"/>
              </a:rPr>
              <a:t>）、预防性安全系统。现代汽车更像是一种艺术品了。</a:t>
            </a:r>
            <a:endParaRPr lang="zh-CN" altLang="en-US" sz="2100">
              <a:effectLst>
                <a:outerShdw blurRad="38100" dist="38100" dir="2700000" algn="tl">
                  <a:srgbClr val="000000">
                    <a:alpha val="43137"/>
                  </a:srgbClr>
                </a:outerShdw>
              </a:effectLst>
              <a:latin typeface="+mn-ea"/>
              <a:sym typeface="+mn-ea"/>
            </a:endParaRPr>
          </a:p>
          <a:p>
            <a:pPr>
              <a:lnSpc>
                <a:spcPct val="150000"/>
              </a:lnSpc>
            </a:pPr>
            <a:r>
              <a:rPr lang="zh-CN" altLang="en-US" sz="2100">
                <a:effectLst>
                  <a:outerShdw blurRad="38100" dist="38100" dir="2700000" algn="tl">
                    <a:srgbClr val="000000">
                      <a:alpha val="43137"/>
                    </a:srgbClr>
                  </a:outerShdw>
                </a:effectLst>
                <a:latin typeface="+mn-ea"/>
                <a:sym typeface="+mn-ea"/>
              </a:rPr>
              <a:t>    汽车是近代诞生的新兴产物，其发展历史并不久远，但是它真真切切地在改变着我们的生活。</a:t>
            </a:r>
            <a:endParaRPr lang="zh-CN" altLang="en-US" sz="2100">
              <a:effectLst>
                <a:outerShdw blurRad="38100" dist="38100" dir="2700000" algn="tl">
                  <a:srgbClr val="000000">
                    <a:alpha val="43137"/>
                  </a:srgbClr>
                </a:outerShdw>
              </a:effectLst>
              <a:latin typeface="+mn-ea"/>
              <a:sym typeface="+mn-ea"/>
            </a:endParaRPr>
          </a:p>
          <a:p>
            <a:endParaRPr lang="zh-CN" altLang="en-US" sz="1800">
              <a:effectLst>
                <a:outerShdw blurRad="38100" dist="38100" dir="2700000" algn="tl">
                  <a:srgbClr val="000000">
                    <a:alpha val="43137"/>
                  </a:srgbClr>
                </a:outerShdw>
              </a:effectLst>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路虎.png路虎"/>
          <p:cNvPicPr>
            <a:picLocks noChangeAspect="1"/>
          </p:cNvPicPr>
          <p:nvPr>
            <p:ph idx="1"/>
          </p:nvPr>
        </p:nvPicPr>
        <p:blipFill>
          <a:blip r:embed="rId1"/>
          <a:srcRect/>
          <a:stretch>
            <a:fillRect/>
          </a:stretch>
        </p:blipFill>
        <p:spPr>
          <a:xfrm>
            <a:off x="485140" y="2876233"/>
            <a:ext cx="3484880" cy="2651760"/>
          </a:xfrm>
          <a:prstGeom prst="rect">
            <a:avLst/>
          </a:prstGeom>
        </p:spPr>
      </p:pic>
      <p:sp>
        <p:nvSpPr>
          <p:cNvPr id="6" name="文本框 5"/>
          <p:cNvSpPr txBox="1"/>
          <p:nvPr/>
        </p:nvSpPr>
        <p:spPr>
          <a:xfrm>
            <a:off x="485140" y="1894840"/>
            <a:ext cx="4601210" cy="579120"/>
          </a:xfrm>
          <a:prstGeom prst="rect">
            <a:avLst/>
          </a:prstGeom>
          <a:noFill/>
        </p:spPr>
        <p:txBody>
          <a:bodyPr wrap="square" rtlCol="0">
            <a:spAutoFit/>
          </a:bodyPr>
          <a:p>
            <a:r>
              <a:rPr lang="zh-CN" sz="3200">
                <a:effectLst>
                  <a:outerShdw blurRad="38100" dist="38100" dir="2700000" algn="tl">
                    <a:srgbClr val="000000">
                      <a:alpha val="43137"/>
                    </a:srgbClr>
                  </a:outerShdw>
                </a:effectLst>
                <a:latin typeface="+mn-ea"/>
                <a:sym typeface="+mn-ea"/>
              </a:rPr>
              <a:t>路虎</a:t>
            </a:r>
            <a:r>
              <a:rPr sz="3200">
                <a:effectLst>
                  <a:outerShdw blurRad="38100" dist="38100" dir="2700000" algn="tl">
                    <a:srgbClr val="000000">
                      <a:alpha val="43137"/>
                    </a:srgbClr>
                  </a:outerShdw>
                </a:effectLst>
                <a:latin typeface="+mn-ea"/>
                <a:sym typeface="+mn-ea"/>
              </a:rPr>
              <a:t>（</a:t>
            </a:r>
            <a:r>
              <a:rPr lang="en-US" sz="3200">
                <a:effectLst>
                  <a:outerShdw blurRad="38100" dist="38100" dir="2700000" algn="tl">
                    <a:srgbClr val="000000">
                      <a:alpha val="43137"/>
                    </a:srgbClr>
                  </a:outerShdw>
                </a:effectLst>
                <a:latin typeface="+mn-ea"/>
                <a:sym typeface="+mn-ea"/>
              </a:rPr>
              <a:t>Land Rover</a:t>
            </a:r>
            <a:r>
              <a:rPr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4789805" y="2473960"/>
            <a:ext cx="6457315" cy="2377440"/>
          </a:xfrm>
          <a:prstGeom prst="rect">
            <a:avLst/>
          </a:prstGeom>
          <a:noFill/>
        </p:spPr>
        <p:txBody>
          <a:bodyPr wrap="square" rtlCol="0">
            <a:spAutoFit/>
          </a:bodyPr>
          <a:p>
            <a:pPr>
              <a:lnSpc>
                <a:spcPct val="150000"/>
              </a:lnSpc>
            </a:pPr>
            <a:r>
              <a:rPr lang="zh-CN" altLang="en-US" sz="2000">
                <a:ln cap="sq">
                  <a:solidFill>
                    <a:schemeClr val="tx1"/>
                  </a:solidFill>
                  <a:prstDash val="dot"/>
                </a:ln>
                <a:effectLst>
                  <a:outerShdw blurRad="38100" dist="38100" dir="2700000" algn="tl">
                    <a:srgbClr val="000000">
                      <a:alpha val="43137"/>
                    </a:srgbClr>
                  </a:outerShdw>
                </a:effectLst>
                <a:latin typeface="+mn-ea"/>
              </a:rPr>
              <a:t>罗孚（</a:t>
            </a:r>
            <a:r>
              <a:rPr lang="en-US" altLang="zh-CN" sz="2000">
                <a:ln cap="sq">
                  <a:solidFill>
                    <a:schemeClr val="tx1"/>
                  </a:solidFill>
                  <a:prstDash val="dot"/>
                </a:ln>
                <a:effectLst>
                  <a:outerShdw blurRad="38100" dist="38100" dir="2700000" algn="tl">
                    <a:srgbClr val="000000">
                      <a:alpha val="43137"/>
                    </a:srgbClr>
                  </a:outerShdw>
                </a:effectLst>
                <a:latin typeface="+mn-ea"/>
              </a:rPr>
              <a:t>Rover</a:t>
            </a:r>
            <a:r>
              <a:rPr lang="zh-CN" altLang="en-US" sz="2000">
                <a:ln cap="sq">
                  <a:solidFill>
                    <a:schemeClr val="tx1"/>
                  </a:solidFill>
                  <a:prstDash val="dot"/>
                </a:ln>
                <a:effectLst>
                  <a:outerShdw blurRad="38100" dist="38100" dir="2700000" algn="tl">
                    <a:srgbClr val="000000">
                      <a:alpha val="43137"/>
                    </a:srgbClr>
                  </a:outerShdw>
                </a:effectLst>
                <a:latin typeface="+mn-ea"/>
              </a:rPr>
              <a:t>）是北欧的一个民族，由于罗孚民族是一个勇敢善战的海盗民族，所以罗孚汽车的商标采用了一艘海盗船，张开红帆象征着公司乘风破浪、所向披靡的大无畏精神。兰德</a:t>
            </a:r>
            <a:r>
              <a:rPr lang="en-US" altLang="zh-CN" sz="2000">
                <a:ln cap="sq">
                  <a:solidFill>
                    <a:schemeClr val="tx1"/>
                  </a:solidFill>
                  <a:prstDash val="dot"/>
                </a:ln>
                <a:effectLst>
                  <a:outerShdw blurRad="38100" dist="38100" dir="2700000" algn="tl">
                    <a:srgbClr val="000000">
                      <a:alpha val="43137"/>
                    </a:srgbClr>
                  </a:outerShdw>
                </a:effectLst>
                <a:latin typeface="+mn-ea"/>
              </a:rPr>
              <a:t>-</a:t>
            </a:r>
            <a:r>
              <a:rPr lang="zh-CN" altLang="en-US" sz="2000">
                <a:ln cap="sq">
                  <a:solidFill>
                    <a:schemeClr val="tx1"/>
                  </a:solidFill>
                  <a:prstDash val="dot"/>
                </a:ln>
                <a:effectLst>
                  <a:outerShdw blurRad="38100" dist="38100" dir="2700000" algn="tl">
                    <a:srgbClr val="000000">
                      <a:alpha val="43137"/>
                    </a:srgbClr>
                  </a:outerShdw>
                </a:effectLst>
                <a:latin typeface="+mn-ea"/>
              </a:rPr>
              <a:t>罗孚是全球著名的越野汽车，标志就是英文：</a:t>
            </a:r>
            <a:r>
              <a:rPr lang="en-US" sz="2000">
                <a:effectLst>
                  <a:outerShdw blurRad="38100" dist="38100" dir="2700000" algn="tl">
                    <a:srgbClr val="000000">
                      <a:alpha val="43137"/>
                    </a:srgbClr>
                  </a:outerShdw>
                </a:effectLst>
                <a:latin typeface="+mn-ea"/>
                <a:sym typeface="+mn-ea"/>
              </a:rPr>
              <a:t>Land--Rover</a:t>
            </a:r>
            <a:endParaRPr lang="zh-CN" altLang="en-US" sz="2000">
              <a:ln cap="sq">
                <a:solidFill>
                  <a:schemeClr val="tx1"/>
                </a:solidFill>
                <a:prstDash val="dot"/>
              </a:ln>
              <a:effectLst>
                <a:outerShdw blurRad="38100" dist="38100" dir="2700000" algn="tl">
                  <a:srgbClr val="000000">
                    <a:alpha val="43137"/>
                  </a:srgbClr>
                </a:outerShdw>
              </a:effectLst>
              <a:latin typeface="+mn-ea"/>
            </a:endParaRPr>
          </a:p>
        </p:txBody>
      </p:sp>
      <p:sp>
        <p:nvSpPr>
          <p:cNvPr id="2" name="文本框 1"/>
          <p:cNvSpPr txBox="1"/>
          <p:nvPr/>
        </p:nvSpPr>
        <p:spPr>
          <a:xfrm>
            <a:off x="2380615" y="150495"/>
            <a:ext cx="6106795" cy="1005840"/>
          </a:xfrm>
          <a:prstGeom prst="rect">
            <a:avLst/>
          </a:prstGeom>
          <a:noFill/>
        </p:spPr>
        <p:txBody>
          <a:bodyPr wrap="square" rtlCol="0">
            <a:spAutoFit/>
          </a:bodyPr>
          <a:p>
            <a:pPr>
              <a:lnSpc>
                <a:spcPct val="150000"/>
              </a:lnSpc>
            </a:pPr>
            <a:r>
              <a:rPr lang="zh-CN" altLang="en-US" sz="4000" b="1">
                <a:solidFill>
                  <a:schemeClr val="accent1"/>
                </a:solidFill>
                <a:effectLst>
                  <a:outerShdw blurRad="38100" dist="38100" dir="2700000" algn="tl">
                    <a:srgbClr val="000000">
                      <a:alpha val="43137"/>
                    </a:srgbClr>
                  </a:outerShdw>
                </a:effectLst>
                <a:latin typeface="+mn-ea"/>
                <a:sym typeface="+mn-ea"/>
              </a:rPr>
              <a:t>福特汽车（</a:t>
            </a:r>
            <a:r>
              <a:rPr lang="en-US" altLang="zh-CN" sz="4000" b="1">
                <a:solidFill>
                  <a:schemeClr val="accent1"/>
                </a:solidFill>
                <a:effectLst>
                  <a:outerShdw blurRad="38100" dist="38100" dir="2700000" algn="tl">
                    <a:srgbClr val="000000">
                      <a:alpha val="43137"/>
                    </a:srgbClr>
                  </a:outerShdw>
                </a:effectLst>
                <a:latin typeface="+mn-ea"/>
                <a:sym typeface="+mn-ea"/>
              </a:rPr>
              <a:t>Ford</a:t>
            </a:r>
            <a:r>
              <a:rPr lang="zh-CN" altLang="en-US" sz="4000" b="1">
                <a:solidFill>
                  <a:schemeClr val="accent1"/>
                </a:solidFill>
                <a:effectLst>
                  <a:outerShdw blurRad="38100" dist="38100" dir="2700000" algn="tl">
                    <a:srgbClr val="000000">
                      <a:alpha val="43137"/>
                    </a:srgbClr>
                  </a:outerShdw>
                </a:effectLst>
                <a:latin typeface="+mn-ea"/>
                <a:sym typeface="+mn-ea"/>
              </a:rPr>
              <a:t>）</a:t>
            </a: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spTree>
    <p:custDataLst>
      <p:tags r:id="rId2"/>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路虎.png路虎"/>
          <p:cNvPicPr>
            <a:picLocks noChangeAspect="1"/>
          </p:cNvPicPr>
          <p:nvPr/>
        </p:nvPicPr>
        <p:blipFill>
          <a:blip r:embed="rId1"/>
          <a:srcRect/>
          <a:stretch>
            <a:fillRect/>
          </a:stretch>
        </p:blipFill>
        <p:spPr>
          <a:xfrm>
            <a:off x="119380" y="4777105"/>
            <a:ext cx="2679700" cy="2038985"/>
          </a:xfrm>
          <a:prstGeom prst="rect">
            <a:avLst/>
          </a:prstGeom>
        </p:spPr>
      </p:pic>
      <p:pic>
        <p:nvPicPr>
          <p:cNvPr id="5" name="图片 4" descr="C:\Documents and Settings\Administrator\桌面\汽车\福特.png福特"/>
          <p:cNvPicPr>
            <a:picLocks noChangeAspect="1"/>
          </p:cNvPicPr>
          <p:nvPr/>
        </p:nvPicPr>
        <p:blipFill>
          <a:blip r:embed="rId2"/>
          <a:srcRect/>
          <a:stretch>
            <a:fillRect/>
          </a:stretch>
        </p:blipFill>
        <p:spPr>
          <a:xfrm>
            <a:off x="9434195" y="30480"/>
            <a:ext cx="2745740" cy="186055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路虎</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Land Rover</a:t>
            </a:r>
            <a:r>
              <a:rPr>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1666875"/>
            <a:ext cx="10717530" cy="5149215"/>
          </a:xfrm>
        </p:spPr>
        <p:txBody>
          <a:bodyPr>
            <a:normAutofit/>
          </a:bodyPr>
          <a:lstStyle/>
          <a:p>
            <a:pPr>
              <a:lnSpc>
                <a:spcPct val="150000"/>
              </a:lnSpc>
            </a:pPr>
            <a:r>
              <a:rPr lang="zh-CN" sz="2100">
                <a:effectLst>
                  <a:outerShdw blurRad="38100" dist="38100" dir="2700000" algn="tl">
                    <a:srgbClr val="000000">
                      <a:alpha val="43137"/>
                    </a:srgbClr>
                  </a:outerShdw>
                </a:effectLst>
                <a:latin typeface="+mn-ea"/>
                <a:sym typeface="+mn-ea"/>
              </a:rPr>
              <a:t>路虎</a:t>
            </a:r>
            <a:r>
              <a:rPr sz="2100">
                <a:effectLst>
                  <a:outerShdw blurRad="38100" dist="38100" dir="2700000" algn="tl">
                    <a:srgbClr val="000000">
                      <a:alpha val="43137"/>
                    </a:srgbClr>
                  </a:outerShdw>
                </a:effectLst>
                <a:latin typeface="+mn-ea"/>
                <a:sym typeface="+mn-ea"/>
              </a:rPr>
              <a:t>（</a:t>
            </a:r>
            <a:r>
              <a:rPr lang="en-US" sz="2100">
                <a:effectLst>
                  <a:outerShdw blurRad="38100" dist="38100" dir="2700000" algn="tl">
                    <a:srgbClr val="000000">
                      <a:alpha val="43137"/>
                    </a:srgbClr>
                  </a:outerShdw>
                </a:effectLst>
                <a:latin typeface="+mn-ea"/>
                <a:sym typeface="+mn-ea"/>
              </a:rPr>
              <a:t>Land Rover</a:t>
            </a:r>
            <a:r>
              <a:rPr sz="2100">
                <a:effectLst>
                  <a:outerShdw blurRad="38100" dist="38100" dir="2700000" algn="tl">
                    <a:srgbClr val="000000">
                      <a:alpha val="43137"/>
                    </a:srgbClr>
                  </a:outerShdw>
                </a:effectLst>
                <a:latin typeface="+mn-ea"/>
                <a:sym typeface="+mn-ea"/>
              </a:rPr>
              <a:t>）</a:t>
            </a:r>
            <a:r>
              <a:rPr lang="zh-CN" sz="2100">
                <a:effectLst>
                  <a:outerShdw blurRad="38100" dist="38100" dir="2700000" algn="tl">
                    <a:srgbClr val="000000">
                      <a:alpha val="43137"/>
                    </a:srgbClr>
                  </a:outerShdw>
                </a:effectLst>
                <a:latin typeface="+mn-ea"/>
                <a:sym typeface="+mn-ea"/>
              </a:rPr>
              <a:t>公司以四驱车而举世闻名。</a:t>
            </a:r>
            <a:endParaRPr lang="zh-CN" sz="2100">
              <a:effectLst>
                <a:outerShdw blurRad="38100" dist="38100" dir="2700000" algn="tl">
                  <a:srgbClr val="000000">
                    <a:alpha val="43137"/>
                  </a:srgbClr>
                </a:outerShdw>
              </a:effectLst>
              <a:latin typeface="+mn-ea"/>
              <a:sym typeface="+mn-ea"/>
            </a:endParaRPr>
          </a:p>
          <a:p>
            <a:pPr>
              <a:lnSpc>
                <a:spcPct val="150000"/>
              </a:lnSpc>
            </a:pPr>
            <a:r>
              <a:rPr lang="en-US" altLang="zh-CN" sz="2100" dirty="0">
                <a:effectLst>
                  <a:outerShdw blurRad="38100" dist="38100" dir="2700000" algn="tl">
                    <a:srgbClr val="000000">
                      <a:alpha val="43137"/>
                    </a:srgbClr>
                  </a:outerShdw>
                </a:effectLst>
                <a:latin typeface="+mn-ea"/>
                <a:sym typeface="+mn-ea"/>
              </a:rPr>
              <a:t>1948</a:t>
            </a:r>
            <a:r>
              <a:rPr lang="zh-CN" altLang="en-US" sz="2100" dirty="0">
                <a:effectLst>
                  <a:outerShdw blurRad="38100" dist="38100" dir="2700000" algn="tl">
                    <a:srgbClr val="000000">
                      <a:alpha val="43137"/>
                    </a:srgbClr>
                  </a:outerShdw>
                </a:effectLst>
                <a:latin typeface="+mn-ea"/>
                <a:sym typeface="+mn-ea"/>
              </a:rPr>
              <a:t>年战后，第一台路虎汽车诞生于英国。</a:t>
            </a:r>
            <a:endParaRPr lang="zh-CN" altLang="en-US" sz="2100" dirty="0">
              <a:effectLst>
                <a:outerShdw blurRad="38100" dist="38100" dir="2700000" algn="tl">
                  <a:srgbClr val="000000">
                    <a:alpha val="43137"/>
                  </a:srgbClr>
                </a:outerShdw>
              </a:effectLst>
              <a:latin typeface="+mn-ea"/>
              <a:sym typeface="+mn-ea"/>
            </a:endParaRPr>
          </a:p>
          <a:p>
            <a:pPr>
              <a:lnSpc>
                <a:spcPct val="150000"/>
              </a:lnSpc>
            </a:pPr>
            <a:r>
              <a:rPr lang="zh-CN" altLang="en-US" sz="2100" dirty="0">
                <a:effectLst>
                  <a:outerShdw blurRad="38100" dist="38100" dir="2700000" algn="tl">
                    <a:srgbClr val="000000">
                      <a:alpha val="43137"/>
                    </a:srgbClr>
                  </a:outerShdw>
                </a:effectLst>
                <a:latin typeface="+mn-ea"/>
                <a:sym typeface="+mn-ea"/>
              </a:rPr>
              <a:t>到</a:t>
            </a:r>
            <a:r>
              <a:rPr lang="en-US" altLang="zh-CN" sz="2100" dirty="0">
                <a:effectLst>
                  <a:outerShdw blurRad="38100" dist="38100" dir="2700000" algn="tl">
                    <a:srgbClr val="000000">
                      <a:alpha val="43137"/>
                    </a:srgbClr>
                  </a:outerShdw>
                </a:effectLst>
                <a:latin typeface="+mn-ea"/>
                <a:sym typeface="+mn-ea"/>
              </a:rPr>
              <a:t>1959</a:t>
            </a:r>
            <a:r>
              <a:rPr lang="zh-CN" altLang="en-US" sz="2100" dirty="0">
                <a:effectLst>
                  <a:outerShdw blurRad="38100" dist="38100" dir="2700000" algn="tl">
                    <a:srgbClr val="000000">
                      <a:alpha val="43137"/>
                    </a:srgbClr>
                  </a:outerShdw>
                </a:effectLst>
                <a:latin typeface="+mn-ea"/>
                <a:sym typeface="+mn-ea"/>
              </a:rPr>
              <a:t>年，第</a:t>
            </a:r>
            <a:r>
              <a:rPr lang="en-US" altLang="zh-CN" sz="2100" dirty="0">
                <a:effectLst>
                  <a:outerShdw blurRad="38100" dist="38100" dir="2700000" algn="tl">
                    <a:srgbClr val="000000">
                      <a:alpha val="43137"/>
                    </a:srgbClr>
                  </a:outerShdw>
                </a:effectLst>
                <a:latin typeface="+mn-ea"/>
                <a:sym typeface="+mn-ea"/>
              </a:rPr>
              <a:t>25</a:t>
            </a:r>
            <a:r>
              <a:rPr lang="zh-CN" altLang="en-US" sz="2100" dirty="0">
                <a:effectLst>
                  <a:outerShdw blurRad="38100" dist="38100" dir="2700000" algn="tl">
                    <a:srgbClr val="000000">
                      <a:alpha val="43137"/>
                    </a:srgbClr>
                  </a:outerShdw>
                </a:effectLst>
                <a:latin typeface="+mn-ea"/>
                <a:sym typeface="+mn-ea"/>
              </a:rPr>
              <a:t>万辆路虎汽车使离西米德兰的生产线，致此确立了路虎在市场上的成功地位。</a:t>
            </a:r>
            <a:endParaRPr lang="zh-CN" altLang="en-US" sz="2100" dirty="0">
              <a:effectLst>
                <a:outerShdw blurRad="38100" dist="38100" dir="2700000" algn="tl">
                  <a:srgbClr val="000000">
                    <a:alpha val="43137"/>
                  </a:srgbClr>
                </a:outerShdw>
              </a:effectLst>
              <a:latin typeface="+mn-ea"/>
              <a:sym typeface="+mn-ea"/>
            </a:endParaRPr>
          </a:p>
          <a:p>
            <a:pPr>
              <a:lnSpc>
                <a:spcPct val="150000"/>
              </a:lnSpc>
            </a:pPr>
            <a:r>
              <a:rPr lang="en-US" altLang="zh-CN" sz="2100" dirty="0">
                <a:effectLst>
                  <a:outerShdw blurRad="38100" dist="38100" dir="2700000" algn="tl">
                    <a:srgbClr val="000000">
                      <a:alpha val="43137"/>
                    </a:srgbClr>
                  </a:outerShdw>
                </a:effectLst>
                <a:latin typeface="+mn-ea"/>
                <a:sym typeface="+mn-ea"/>
              </a:rPr>
              <a:t>1970</a:t>
            </a:r>
            <a:r>
              <a:rPr lang="zh-CN" altLang="en-US" sz="2100" dirty="0">
                <a:effectLst>
                  <a:outerShdw blurRad="38100" dist="38100" dir="2700000" algn="tl">
                    <a:srgbClr val="000000">
                      <a:alpha val="43137"/>
                    </a:srgbClr>
                  </a:outerShdw>
                </a:effectLst>
                <a:latin typeface="+mn-ea"/>
                <a:sym typeface="+mn-ea"/>
              </a:rPr>
              <a:t>年，路虎揽胜</a:t>
            </a:r>
            <a:r>
              <a:rPr sz="2100">
                <a:effectLst>
                  <a:outerShdw blurRad="38100" dist="38100" dir="2700000" algn="tl">
                    <a:srgbClr val="000000">
                      <a:alpha val="43137"/>
                    </a:srgbClr>
                  </a:outerShdw>
                </a:effectLst>
                <a:latin typeface="+mn-ea"/>
                <a:sym typeface="+mn-ea"/>
              </a:rPr>
              <a:t>（</a:t>
            </a:r>
            <a:r>
              <a:rPr lang="en-US" sz="2100">
                <a:effectLst>
                  <a:outerShdw blurRad="38100" dist="38100" dir="2700000" algn="tl">
                    <a:srgbClr val="000000">
                      <a:alpha val="43137"/>
                    </a:srgbClr>
                  </a:outerShdw>
                </a:effectLst>
                <a:latin typeface="+mn-ea"/>
                <a:sym typeface="+mn-ea"/>
              </a:rPr>
              <a:t>Range  Rover</a:t>
            </a:r>
            <a:r>
              <a:rPr sz="2100">
                <a:effectLst>
                  <a:outerShdw blurRad="38100" dist="38100" dir="2700000" algn="tl">
                    <a:srgbClr val="000000">
                      <a:alpha val="43137"/>
                    </a:srgbClr>
                  </a:outerShdw>
                </a:effectLst>
                <a:latin typeface="+mn-ea"/>
                <a:sym typeface="+mn-ea"/>
              </a:rPr>
              <a:t>）</a:t>
            </a:r>
            <a:r>
              <a:rPr lang="zh-CN" altLang="en-US" sz="2100" dirty="0">
                <a:effectLst>
                  <a:outerShdw blurRad="38100" dist="38100" dir="2700000" algn="tl">
                    <a:srgbClr val="000000">
                      <a:alpha val="43137"/>
                    </a:srgbClr>
                  </a:outerShdw>
                </a:effectLst>
                <a:latin typeface="+mn-ea"/>
                <a:sym typeface="+mn-ea"/>
              </a:rPr>
              <a:t>面世。</a:t>
            </a:r>
            <a:endParaRPr lang="zh-CN" altLang="en-US" sz="2100" dirty="0">
              <a:effectLst>
                <a:outerShdw blurRad="38100" dist="38100" dir="2700000" algn="tl">
                  <a:srgbClr val="000000">
                    <a:alpha val="43137"/>
                  </a:srgbClr>
                </a:outerShdw>
              </a:effectLst>
              <a:latin typeface="+mn-ea"/>
              <a:sym typeface="+mn-ea"/>
            </a:endParaRPr>
          </a:p>
          <a:p>
            <a:pPr>
              <a:lnSpc>
                <a:spcPct val="150000"/>
              </a:lnSpc>
            </a:pPr>
            <a:r>
              <a:rPr lang="en-US" altLang="zh-CN" sz="2100" dirty="0">
                <a:effectLst>
                  <a:outerShdw blurRad="38100" dist="38100" dir="2700000" algn="tl">
                    <a:srgbClr val="000000">
                      <a:alpha val="43137"/>
                    </a:srgbClr>
                  </a:outerShdw>
                </a:effectLst>
                <a:latin typeface="+mn-ea"/>
                <a:sym typeface="+mn-ea"/>
              </a:rPr>
              <a:t>1989</a:t>
            </a:r>
            <a:r>
              <a:rPr lang="zh-CN" altLang="en-US" sz="2100" dirty="0">
                <a:effectLst>
                  <a:outerShdw blurRad="38100" dist="38100" dir="2700000" algn="tl">
                    <a:srgbClr val="000000">
                      <a:alpha val="43137"/>
                    </a:srgbClr>
                  </a:outerShdw>
                </a:effectLst>
                <a:latin typeface="+mn-ea"/>
                <a:sym typeface="+mn-ea"/>
              </a:rPr>
              <a:t>年的法兰克福汽车展上，路虎发现首次亮相，并迅速赢得高档</a:t>
            </a:r>
            <a:r>
              <a:rPr lang="en-US" altLang="zh-CN" sz="2100" dirty="0">
                <a:effectLst>
                  <a:outerShdw blurRad="38100" dist="38100" dir="2700000" algn="tl">
                    <a:srgbClr val="000000">
                      <a:alpha val="43137"/>
                    </a:srgbClr>
                  </a:outerShdw>
                </a:effectLst>
                <a:latin typeface="+mn-ea"/>
                <a:sym typeface="+mn-ea"/>
              </a:rPr>
              <a:t>SUV</a:t>
            </a:r>
            <a:r>
              <a:rPr lang="zh-CN" altLang="en-US" sz="2100" dirty="0">
                <a:effectLst>
                  <a:outerShdw blurRad="38100" dist="38100" dir="2700000" algn="tl">
                    <a:srgbClr val="000000">
                      <a:alpha val="43137"/>
                    </a:srgbClr>
                  </a:outerShdw>
                </a:effectLst>
                <a:latin typeface="+mn-ea"/>
                <a:sym typeface="+mn-ea"/>
              </a:rPr>
              <a:t>的美誉。</a:t>
            </a:r>
            <a:endParaRPr lang="zh-CN" altLang="en-US" sz="2100" dirty="0">
              <a:effectLst>
                <a:outerShdw blurRad="38100" dist="38100" dir="2700000" algn="tl">
                  <a:srgbClr val="000000">
                    <a:alpha val="43137"/>
                  </a:srgbClr>
                </a:outerShdw>
              </a:effectLst>
              <a:latin typeface="+mn-ea"/>
              <a:sym typeface="+mn-ea"/>
            </a:endParaRPr>
          </a:p>
          <a:p>
            <a:pPr>
              <a:lnSpc>
                <a:spcPct val="150000"/>
              </a:lnSpc>
            </a:pPr>
            <a:r>
              <a:rPr lang="zh-CN" altLang="en-US" sz="2100" dirty="0">
                <a:effectLst>
                  <a:outerShdw blurRad="38100" dist="38100" dir="2700000" algn="tl">
                    <a:srgbClr val="000000">
                      <a:alpha val="43137"/>
                    </a:srgbClr>
                  </a:outerShdw>
                </a:effectLst>
                <a:latin typeface="+mn-ea"/>
                <a:sym typeface="+mn-ea"/>
              </a:rPr>
              <a:t>出了汽车以外，路虎的全球探险远征队，</a:t>
            </a:r>
            <a:r>
              <a:rPr lang="en-US" sz="2100">
                <a:effectLst>
                  <a:outerShdw blurRad="38100" dist="38100" dir="2700000" algn="tl">
                    <a:srgbClr val="000000">
                      <a:alpha val="43137"/>
                    </a:srgbClr>
                  </a:outerShdw>
                </a:effectLst>
                <a:latin typeface="+mn-ea"/>
                <a:sym typeface="+mn-ea"/>
              </a:rPr>
              <a:t>Land  Rover Care</a:t>
            </a:r>
            <a:r>
              <a:rPr lang="zh-CN" altLang="en-US" sz="2100">
                <a:effectLst>
                  <a:outerShdw blurRad="38100" dist="38100" dir="2700000" algn="tl">
                    <a:srgbClr val="000000">
                      <a:alpha val="43137"/>
                    </a:srgbClr>
                  </a:outerShdw>
                </a:effectLst>
                <a:latin typeface="+mn-ea"/>
                <a:sym typeface="+mn-ea"/>
              </a:rPr>
              <a:t>服装及产品系列，可定制的多功能路虎汽车配件，配备驾驶教练的驾驶体验中心，以及对环保组织和运动组织的积极赞助，使路虎的形象更具魅力。</a:t>
            </a: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spTree>
    <p:custDataLst>
      <p:tags r:id="rId5"/>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路虎.png路虎"/>
          <p:cNvPicPr>
            <a:picLocks noChangeAspect="1"/>
          </p:cNvPicPr>
          <p:nvPr/>
        </p:nvPicPr>
        <p:blipFill>
          <a:blip r:embed="rId1"/>
          <a:srcRect/>
          <a:stretch>
            <a:fillRect/>
          </a:stretch>
        </p:blipFill>
        <p:spPr>
          <a:xfrm>
            <a:off x="26035" y="5055553"/>
            <a:ext cx="2296160" cy="1747520"/>
          </a:xfrm>
          <a:prstGeom prst="rect">
            <a:avLst/>
          </a:prstGeom>
        </p:spPr>
      </p:pic>
      <p:pic>
        <p:nvPicPr>
          <p:cNvPr id="5" name="图片 4" descr="C:\Documents and Settings\Administrator\桌面\福特.png福特"/>
          <p:cNvPicPr>
            <a:picLocks noChangeAspect="1"/>
          </p:cNvPicPr>
          <p:nvPr/>
        </p:nvPicPr>
        <p:blipFill>
          <a:blip r:embed="rId2"/>
          <a:srcRect/>
          <a:stretch>
            <a:fillRect/>
          </a:stretch>
        </p:blipFill>
        <p:spPr>
          <a:xfrm>
            <a:off x="9603740" y="46990"/>
            <a:ext cx="2562225" cy="1830070"/>
          </a:xfrm>
          <a:prstGeom prst="rect">
            <a:avLst/>
          </a:prstGeom>
        </p:spPr>
      </p:pic>
      <p:pic>
        <p:nvPicPr>
          <p:cNvPr id="3" name="图片 2" descr="C:\Documents and Settings\Administrator\桌面\汽车\路虎车型.png路虎车型"/>
          <p:cNvPicPr>
            <a:picLocks noChangeAspect="1"/>
          </p:cNvPicPr>
          <p:nvPr/>
        </p:nvPicPr>
        <p:blipFill>
          <a:blip r:embed="rId3"/>
          <a:srcRect/>
          <a:stretch>
            <a:fillRect/>
          </a:stretch>
        </p:blipFill>
        <p:spPr>
          <a:xfrm>
            <a:off x="1908810" y="1663700"/>
            <a:ext cx="8077835" cy="5140325"/>
          </a:xfrm>
          <a:prstGeom prst="rect">
            <a:avLst/>
          </a:prstGeom>
        </p:spPr>
      </p:pic>
      <p:sp>
        <p:nvSpPr>
          <p:cNvPr id="2" name="标题 1"/>
          <p:cNvSpPr>
            <a:spLocks noGrp="1"/>
          </p:cNvSpPr>
          <p:nvPr>
            <p:ph type="title" idx="4294967295"/>
            <p:custDataLst>
              <p:tags r:id="rId4"/>
            </p:custDataLst>
          </p:nvPr>
        </p:nvSpPr>
        <p:spPr>
          <a:xfrm>
            <a:off x="481330" y="1213485"/>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路虎</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Land Rover</a:t>
            </a:r>
            <a:r>
              <a:rPr>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5"/>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马自达.png马自达"/>
          <p:cNvPicPr>
            <a:picLocks noChangeAspect="1"/>
          </p:cNvPicPr>
          <p:nvPr>
            <p:ph sz="half" idx="1"/>
          </p:nvPr>
        </p:nvPicPr>
        <p:blipFill>
          <a:blip r:embed="rId1"/>
          <a:srcRect/>
          <a:stretch>
            <a:fillRect/>
          </a:stretch>
        </p:blipFill>
        <p:spPr>
          <a:xfrm>
            <a:off x="618490" y="2991485"/>
            <a:ext cx="3386455" cy="2888615"/>
          </a:xfrm>
          <a:prstGeom prst="rect">
            <a:avLst/>
          </a:prstGeom>
        </p:spPr>
      </p:pic>
      <p:sp>
        <p:nvSpPr>
          <p:cNvPr id="6" name="文本框 5"/>
          <p:cNvSpPr txBox="1"/>
          <p:nvPr/>
        </p:nvSpPr>
        <p:spPr>
          <a:xfrm>
            <a:off x="485140" y="1894840"/>
            <a:ext cx="4304665" cy="579120"/>
          </a:xfrm>
          <a:prstGeom prst="rect">
            <a:avLst/>
          </a:prstGeom>
          <a:noFill/>
        </p:spPr>
        <p:txBody>
          <a:bodyPr wrap="square" rtlCol="0">
            <a:spAutoFit/>
          </a:bodyPr>
          <a:p>
            <a:r>
              <a:rPr lang="zh-CN" sz="3200">
                <a:effectLst>
                  <a:outerShdw blurRad="38100" dist="38100" dir="2700000" algn="tl">
                    <a:srgbClr val="000000">
                      <a:alpha val="43137"/>
                    </a:srgbClr>
                  </a:outerShdw>
                </a:effectLst>
                <a:latin typeface="+mn-ea"/>
                <a:sym typeface="+mn-ea"/>
              </a:rPr>
              <a:t>马自达</a:t>
            </a:r>
            <a:r>
              <a:rPr sz="3200">
                <a:effectLst>
                  <a:outerShdw blurRad="38100" dist="38100" dir="2700000" algn="tl">
                    <a:srgbClr val="000000">
                      <a:alpha val="43137"/>
                    </a:srgbClr>
                  </a:outerShdw>
                </a:effectLst>
                <a:latin typeface="+mn-ea"/>
                <a:sym typeface="+mn-ea"/>
              </a:rPr>
              <a:t>（</a:t>
            </a:r>
            <a:r>
              <a:rPr lang="en-US" sz="3200">
                <a:effectLst>
                  <a:outerShdw blurRad="38100" dist="38100" dir="2700000" algn="tl">
                    <a:srgbClr val="000000">
                      <a:alpha val="43137"/>
                    </a:srgbClr>
                  </a:outerShdw>
                </a:effectLst>
                <a:latin typeface="+mn-ea"/>
                <a:sym typeface="+mn-ea"/>
              </a:rPr>
              <a:t>Mazda</a:t>
            </a:r>
            <a:r>
              <a:rPr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380615" y="150495"/>
            <a:ext cx="6106795" cy="1005840"/>
          </a:xfrm>
          <a:prstGeom prst="rect">
            <a:avLst/>
          </a:prstGeom>
          <a:noFill/>
        </p:spPr>
        <p:txBody>
          <a:bodyPr wrap="square" rtlCol="0">
            <a:spAutoFit/>
          </a:bodyPr>
          <a:p>
            <a:pPr>
              <a:lnSpc>
                <a:spcPct val="150000"/>
              </a:lnSpc>
            </a:pPr>
            <a:r>
              <a:rPr lang="zh-CN" altLang="en-US" sz="4000" b="1">
                <a:solidFill>
                  <a:schemeClr val="accent1"/>
                </a:solidFill>
                <a:effectLst>
                  <a:outerShdw blurRad="38100" dist="38100" dir="2700000" algn="tl">
                    <a:srgbClr val="000000">
                      <a:alpha val="43137"/>
                    </a:srgbClr>
                  </a:outerShdw>
                </a:effectLst>
                <a:latin typeface="+mn-ea"/>
                <a:sym typeface="+mn-ea"/>
              </a:rPr>
              <a:t>福特汽车（</a:t>
            </a:r>
            <a:r>
              <a:rPr lang="en-US" altLang="zh-CN" sz="4000" b="1">
                <a:solidFill>
                  <a:schemeClr val="accent1"/>
                </a:solidFill>
                <a:effectLst>
                  <a:outerShdw blurRad="38100" dist="38100" dir="2700000" algn="tl">
                    <a:srgbClr val="000000">
                      <a:alpha val="43137"/>
                    </a:srgbClr>
                  </a:outerShdw>
                </a:effectLst>
                <a:latin typeface="+mn-ea"/>
                <a:sym typeface="+mn-ea"/>
              </a:rPr>
              <a:t>Ford</a:t>
            </a:r>
            <a:r>
              <a:rPr lang="zh-CN" altLang="en-US" sz="4000" b="1">
                <a:solidFill>
                  <a:schemeClr val="accent1"/>
                </a:solidFill>
                <a:effectLst>
                  <a:outerShdw blurRad="38100" dist="38100" dir="2700000" algn="tl">
                    <a:srgbClr val="000000">
                      <a:alpha val="43137"/>
                    </a:srgbClr>
                  </a:outerShdw>
                </a:effectLst>
                <a:latin typeface="+mn-ea"/>
                <a:sym typeface="+mn-ea"/>
              </a:rPr>
              <a:t>）</a:t>
            </a: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马自达介绍"/>
          <p:cNvPicPr>
            <a:picLocks noChangeAspect="1"/>
          </p:cNvPicPr>
          <p:nvPr>
            <p:ph sz="half" idx="2"/>
          </p:nvPr>
        </p:nvPicPr>
        <p:blipFill>
          <a:blip r:embed="rId2"/>
          <a:stretch>
            <a:fillRect/>
          </a:stretch>
        </p:blipFill>
        <p:spPr>
          <a:xfrm>
            <a:off x="5473065" y="1272540"/>
            <a:ext cx="5549900" cy="5521325"/>
          </a:xfrm>
          <a:prstGeom prst="rect">
            <a:avLst/>
          </a:prstGeom>
        </p:spPr>
      </p:pic>
    </p:spTree>
    <p:custDataLst>
      <p:tags r:id="rId3"/>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马自达.png马自达"/>
          <p:cNvPicPr>
            <a:picLocks noChangeAspect="1"/>
          </p:cNvPicPr>
          <p:nvPr/>
        </p:nvPicPr>
        <p:blipFill>
          <a:blip r:embed="rId1"/>
          <a:srcRect/>
          <a:stretch>
            <a:fillRect/>
          </a:stretch>
        </p:blipFill>
        <p:spPr>
          <a:xfrm>
            <a:off x="193675" y="4777105"/>
            <a:ext cx="2503170" cy="2038985"/>
          </a:xfrm>
          <a:prstGeom prst="rect">
            <a:avLst/>
          </a:prstGeom>
        </p:spPr>
      </p:pic>
      <p:pic>
        <p:nvPicPr>
          <p:cNvPr id="5" name="图片 4" descr="C:\Documents and Settings\Administrator\桌面\汽车\福特.png福特"/>
          <p:cNvPicPr>
            <a:picLocks noChangeAspect="1"/>
          </p:cNvPicPr>
          <p:nvPr/>
        </p:nvPicPr>
        <p:blipFill>
          <a:blip r:embed="rId2"/>
          <a:srcRect/>
          <a:stretch>
            <a:fillRect/>
          </a:stretch>
        </p:blipFill>
        <p:spPr>
          <a:xfrm>
            <a:off x="9434195" y="30480"/>
            <a:ext cx="2745740" cy="186055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马自达</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Mazda</a:t>
            </a:r>
            <a:r>
              <a:rPr>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523875" y="1666875"/>
            <a:ext cx="10717530" cy="5149215"/>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马自达公司介绍"/>
          <p:cNvPicPr>
            <a:picLocks noChangeAspect="1"/>
          </p:cNvPicPr>
          <p:nvPr/>
        </p:nvPicPr>
        <p:blipFill>
          <a:blip r:embed="rId5"/>
          <a:stretch>
            <a:fillRect/>
          </a:stretch>
        </p:blipFill>
        <p:spPr>
          <a:xfrm>
            <a:off x="523875" y="1666875"/>
            <a:ext cx="10718165" cy="3109595"/>
          </a:xfrm>
          <a:prstGeom prst="rect">
            <a:avLst/>
          </a:prstGeom>
        </p:spPr>
      </p:pic>
    </p:spTree>
    <p:custDataLst>
      <p:tags r:id="rId6"/>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马自达.png马自达"/>
          <p:cNvPicPr>
            <a:picLocks noChangeAspect="1"/>
          </p:cNvPicPr>
          <p:nvPr/>
        </p:nvPicPr>
        <p:blipFill>
          <a:blip r:embed="rId1"/>
          <a:srcRect/>
          <a:stretch>
            <a:fillRect/>
          </a:stretch>
        </p:blipFill>
        <p:spPr>
          <a:xfrm>
            <a:off x="44450" y="5056188"/>
            <a:ext cx="2145030" cy="1747520"/>
          </a:xfrm>
          <a:prstGeom prst="rect">
            <a:avLst/>
          </a:prstGeom>
        </p:spPr>
      </p:pic>
      <p:pic>
        <p:nvPicPr>
          <p:cNvPr id="5" name="图片 4" descr="C:\Documents and Settings\Administrator\桌面\福特.png福特"/>
          <p:cNvPicPr>
            <a:picLocks noChangeAspect="1"/>
          </p:cNvPicPr>
          <p:nvPr/>
        </p:nvPicPr>
        <p:blipFill>
          <a:blip r:embed="rId2"/>
          <a:srcRect/>
          <a:stretch>
            <a:fillRect/>
          </a:stretch>
        </p:blipFill>
        <p:spPr>
          <a:xfrm>
            <a:off x="9603740" y="46990"/>
            <a:ext cx="2562225" cy="1830070"/>
          </a:xfrm>
          <a:prstGeom prst="rect">
            <a:avLst/>
          </a:prstGeom>
        </p:spPr>
      </p:pic>
      <p:pic>
        <p:nvPicPr>
          <p:cNvPr id="3" name="图片 2" descr="C:\Documents and Settings\Administrator\桌面\汽车\马自达车型.png马自达车型"/>
          <p:cNvPicPr>
            <a:picLocks noChangeAspect="1"/>
          </p:cNvPicPr>
          <p:nvPr/>
        </p:nvPicPr>
        <p:blipFill>
          <a:blip r:embed="rId3"/>
          <a:srcRect/>
          <a:stretch>
            <a:fillRect/>
          </a:stretch>
        </p:blipFill>
        <p:spPr>
          <a:xfrm>
            <a:off x="1908810" y="2126298"/>
            <a:ext cx="8077835" cy="4215130"/>
          </a:xfrm>
          <a:prstGeom prst="rect">
            <a:avLst/>
          </a:prstGeom>
        </p:spPr>
      </p:pic>
      <p:sp>
        <p:nvSpPr>
          <p:cNvPr id="2" name="标题 1"/>
          <p:cNvSpPr>
            <a:spLocks noGrp="1"/>
          </p:cNvSpPr>
          <p:nvPr>
            <p:ph type="title" idx="4294967295"/>
            <p:custDataLst>
              <p:tags r:id="rId4"/>
            </p:custDataLst>
          </p:nvPr>
        </p:nvSpPr>
        <p:spPr>
          <a:xfrm>
            <a:off x="481330" y="1213485"/>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马自达</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Mazda</a:t>
            </a:r>
            <a:r>
              <a:rPr>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5"/>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富豪.png富豪"/>
          <p:cNvPicPr>
            <a:picLocks noChangeAspect="1"/>
          </p:cNvPicPr>
          <p:nvPr>
            <p:ph sz="half" idx="1"/>
          </p:nvPr>
        </p:nvPicPr>
        <p:blipFill>
          <a:blip r:embed="rId1"/>
          <a:srcRect/>
          <a:stretch>
            <a:fillRect/>
          </a:stretch>
        </p:blipFill>
        <p:spPr>
          <a:xfrm>
            <a:off x="873125" y="2991485"/>
            <a:ext cx="2877185" cy="2888615"/>
          </a:xfrm>
          <a:prstGeom prst="rect">
            <a:avLst/>
          </a:prstGeom>
        </p:spPr>
      </p:pic>
      <p:sp>
        <p:nvSpPr>
          <p:cNvPr id="6" name="文本框 5"/>
          <p:cNvSpPr txBox="1"/>
          <p:nvPr/>
        </p:nvSpPr>
        <p:spPr>
          <a:xfrm>
            <a:off x="485140" y="1894840"/>
            <a:ext cx="4304665" cy="579120"/>
          </a:xfrm>
          <a:prstGeom prst="rect">
            <a:avLst/>
          </a:prstGeom>
          <a:noFill/>
        </p:spPr>
        <p:txBody>
          <a:bodyPr wrap="square" rtlCol="0">
            <a:spAutoFit/>
          </a:bodyPr>
          <a:p>
            <a:r>
              <a:rPr lang="zh-CN" sz="3200">
                <a:effectLst>
                  <a:outerShdw blurRad="38100" dist="38100" dir="2700000" algn="tl">
                    <a:srgbClr val="000000">
                      <a:alpha val="43137"/>
                    </a:srgbClr>
                  </a:outerShdw>
                </a:effectLst>
                <a:latin typeface="+mn-ea"/>
                <a:sym typeface="+mn-ea"/>
              </a:rPr>
              <a:t>富豪</a:t>
            </a:r>
            <a:r>
              <a:rPr sz="3200">
                <a:effectLst>
                  <a:outerShdw blurRad="38100" dist="38100" dir="2700000" algn="tl">
                    <a:srgbClr val="000000">
                      <a:alpha val="43137"/>
                    </a:srgbClr>
                  </a:outerShdw>
                </a:effectLst>
                <a:latin typeface="+mn-ea"/>
                <a:sym typeface="+mn-ea"/>
              </a:rPr>
              <a:t>（</a:t>
            </a:r>
            <a:r>
              <a:rPr lang="en-US" sz="3200">
                <a:effectLst>
                  <a:outerShdw blurRad="38100" dist="38100" dir="2700000" algn="tl">
                    <a:srgbClr val="000000">
                      <a:alpha val="43137"/>
                    </a:srgbClr>
                  </a:outerShdw>
                </a:effectLst>
                <a:latin typeface="+mn-ea"/>
                <a:sym typeface="+mn-ea"/>
              </a:rPr>
              <a:t>Volvo</a:t>
            </a:r>
            <a:r>
              <a:rPr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380615" y="150495"/>
            <a:ext cx="6106795" cy="1005840"/>
          </a:xfrm>
          <a:prstGeom prst="rect">
            <a:avLst/>
          </a:prstGeom>
          <a:noFill/>
        </p:spPr>
        <p:txBody>
          <a:bodyPr wrap="square" rtlCol="0">
            <a:spAutoFit/>
          </a:bodyPr>
          <a:p>
            <a:pPr>
              <a:lnSpc>
                <a:spcPct val="150000"/>
              </a:lnSpc>
            </a:pPr>
            <a:r>
              <a:rPr lang="zh-CN" altLang="en-US" sz="4000" b="1">
                <a:solidFill>
                  <a:schemeClr val="accent1"/>
                </a:solidFill>
                <a:effectLst>
                  <a:outerShdw blurRad="38100" dist="38100" dir="2700000" algn="tl">
                    <a:srgbClr val="000000">
                      <a:alpha val="43137"/>
                    </a:srgbClr>
                  </a:outerShdw>
                </a:effectLst>
                <a:latin typeface="+mn-ea"/>
                <a:sym typeface="+mn-ea"/>
              </a:rPr>
              <a:t>福特汽车（</a:t>
            </a:r>
            <a:r>
              <a:rPr lang="en-US" altLang="zh-CN" sz="4000" b="1">
                <a:solidFill>
                  <a:schemeClr val="accent1"/>
                </a:solidFill>
                <a:effectLst>
                  <a:outerShdw blurRad="38100" dist="38100" dir="2700000" algn="tl">
                    <a:srgbClr val="000000">
                      <a:alpha val="43137"/>
                    </a:srgbClr>
                  </a:outerShdw>
                </a:effectLst>
                <a:latin typeface="+mn-ea"/>
                <a:sym typeface="+mn-ea"/>
              </a:rPr>
              <a:t>Ford</a:t>
            </a:r>
            <a:r>
              <a:rPr lang="zh-CN" altLang="en-US" sz="4000" b="1">
                <a:solidFill>
                  <a:schemeClr val="accent1"/>
                </a:solidFill>
                <a:effectLst>
                  <a:outerShdw blurRad="38100" dist="38100" dir="2700000" algn="tl">
                    <a:srgbClr val="000000">
                      <a:alpha val="43137"/>
                    </a:srgbClr>
                  </a:outerShdw>
                </a:effectLst>
                <a:latin typeface="+mn-ea"/>
                <a:sym typeface="+mn-ea"/>
              </a:rPr>
              <a:t>）</a:t>
            </a: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富豪介绍.png富豪介绍"/>
          <p:cNvPicPr>
            <a:picLocks noChangeAspect="1"/>
          </p:cNvPicPr>
          <p:nvPr>
            <p:ph sz="half" idx="2"/>
          </p:nvPr>
        </p:nvPicPr>
        <p:blipFill>
          <a:blip r:embed="rId2"/>
          <a:srcRect/>
          <a:stretch>
            <a:fillRect/>
          </a:stretch>
        </p:blipFill>
        <p:spPr>
          <a:xfrm>
            <a:off x="5473065" y="2307908"/>
            <a:ext cx="5549900" cy="3450590"/>
          </a:xfrm>
          <a:prstGeom prst="rect">
            <a:avLst/>
          </a:prstGeom>
        </p:spPr>
      </p:pic>
    </p:spTree>
    <p:custDataLst>
      <p:tags r:id="rId3"/>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富豪.png富豪"/>
          <p:cNvPicPr>
            <a:picLocks noChangeAspect="1"/>
          </p:cNvPicPr>
          <p:nvPr/>
        </p:nvPicPr>
        <p:blipFill>
          <a:blip r:embed="rId1"/>
          <a:srcRect/>
          <a:stretch>
            <a:fillRect/>
          </a:stretch>
        </p:blipFill>
        <p:spPr>
          <a:xfrm>
            <a:off x="90170" y="4805680"/>
            <a:ext cx="2030730" cy="2038985"/>
          </a:xfrm>
          <a:prstGeom prst="rect">
            <a:avLst/>
          </a:prstGeom>
        </p:spPr>
      </p:pic>
      <p:pic>
        <p:nvPicPr>
          <p:cNvPr id="5" name="图片 4" descr="C:\Documents and Settings\Administrator\桌面\汽车\福特.png福特"/>
          <p:cNvPicPr>
            <a:picLocks noChangeAspect="1"/>
          </p:cNvPicPr>
          <p:nvPr/>
        </p:nvPicPr>
        <p:blipFill>
          <a:blip r:embed="rId2"/>
          <a:srcRect/>
          <a:stretch>
            <a:fillRect/>
          </a:stretch>
        </p:blipFill>
        <p:spPr>
          <a:xfrm>
            <a:off x="9434195" y="30480"/>
            <a:ext cx="2745740" cy="1860550"/>
          </a:xfrm>
          <a:prstGeom prst="rect">
            <a:avLst/>
          </a:prstGeom>
        </p:spPr>
      </p:pic>
      <p:sp>
        <p:nvSpPr>
          <p:cNvPr id="2" name="标题 1"/>
          <p:cNvSpPr>
            <a:spLocks noGrp="1"/>
          </p:cNvSpPr>
          <p:nvPr>
            <p:ph type="title" idx="4294967295"/>
            <p:custDataLst>
              <p:tags r:id="rId3"/>
            </p:custDataLst>
          </p:nvPr>
        </p:nvSpPr>
        <p:spPr>
          <a:xfrm>
            <a:off x="523875" y="1216660"/>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富豪</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Volvo</a:t>
            </a:r>
            <a:r>
              <a:rPr>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富豪公司介绍.png富豪公司介绍"/>
          <p:cNvPicPr>
            <a:picLocks noChangeAspect="1"/>
          </p:cNvPicPr>
          <p:nvPr/>
        </p:nvPicPr>
        <p:blipFill>
          <a:blip r:embed="rId5"/>
          <a:srcRect/>
          <a:stretch>
            <a:fillRect/>
          </a:stretch>
        </p:blipFill>
        <p:spPr>
          <a:xfrm>
            <a:off x="649605" y="1711325"/>
            <a:ext cx="10497820" cy="3435350"/>
          </a:xfrm>
          <a:prstGeom prst="rect">
            <a:avLst/>
          </a:prstGeom>
        </p:spPr>
      </p:pic>
    </p:spTree>
    <p:custDataLst>
      <p:tags r:id="rId6"/>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富豪.png富豪"/>
          <p:cNvPicPr>
            <a:picLocks noChangeAspect="1"/>
          </p:cNvPicPr>
          <p:nvPr/>
        </p:nvPicPr>
        <p:blipFill>
          <a:blip r:embed="rId1"/>
          <a:srcRect/>
          <a:stretch>
            <a:fillRect/>
          </a:stretch>
        </p:blipFill>
        <p:spPr>
          <a:xfrm>
            <a:off x="246698" y="5056188"/>
            <a:ext cx="1740535" cy="1747520"/>
          </a:xfrm>
          <a:prstGeom prst="rect">
            <a:avLst/>
          </a:prstGeom>
        </p:spPr>
      </p:pic>
      <p:pic>
        <p:nvPicPr>
          <p:cNvPr id="5" name="图片 4" descr="C:\Documents and Settings\Administrator\桌面\福特.png福特"/>
          <p:cNvPicPr>
            <a:picLocks noChangeAspect="1"/>
          </p:cNvPicPr>
          <p:nvPr/>
        </p:nvPicPr>
        <p:blipFill>
          <a:blip r:embed="rId2"/>
          <a:srcRect/>
          <a:stretch>
            <a:fillRect/>
          </a:stretch>
        </p:blipFill>
        <p:spPr>
          <a:xfrm>
            <a:off x="9603740" y="46990"/>
            <a:ext cx="2562225" cy="1830070"/>
          </a:xfrm>
          <a:prstGeom prst="rect">
            <a:avLst/>
          </a:prstGeom>
        </p:spPr>
      </p:pic>
      <p:pic>
        <p:nvPicPr>
          <p:cNvPr id="3" name="图片 2" descr="C:\Documents and Settings\Administrator\桌面\汽车\富豪车型.png富豪车型"/>
          <p:cNvPicPr>
            <a:picLocks noChangeAspect="1"/>
          </p:cNvPicPr>
          <p:nvPr/>
        </p:nvPicPr>
        <p:blipFill>
          <a:blip r:embed="rId3"/>
          <a:srcRect/>
          <a:stretch>
            <a:fillRect/>
          </a:stretch>
        </p:blipFill>
        <p:spPr>
          <a:xfrm>
            <a:off x="2093595" y="1877695"/>
            <a:ext cx="7849235" cy="4591685"/>
          </a:xfrm>
          <a:prstGeom prst="rect">
            <a:avLst/>
          </a:prstGeom>
        </p:spPr>
      </p:pic>
      <p:sp>
        <p:nvSpPr>
          <p:cNvPr id="2" name="标题 1"/>
          <p:cNvSpPr>
            <a:spLocks noGrp="1"/>
          </p:cNvSpPr>
          <p:nvPr>
            <p:ph type="title" idx="4294967295"/>
            <p:custDataLst>
              <p:tags r:id="rId4"/>
            </p:custDataLst>
          </p:nvPr>
        </p:nvSpPr>
        <p:spPr>
          <a:xfrm>
            <a:off x="481330" y="1213485"/>
            <a:ext cx="5938520" cy="450215"/>
          </a:xfrm>
        </p:spPr>
        <p:txBody>
          <a:bodyPr>
            <a:normAutofit fontScale="90000"/>
          </a:bodyPr>
          <a:lstStyle/>
          <a:p>
            <a:r>
              <a:rPr lang="zh-CN">
                <a:effectLst>
                  <a:outerShdw blurRad="38100" dist="38100" dir="2700000" algn="tl">
                    <a:srgbClr val="000000">
                      <a:alpha val="43137"/>
                    </a:srgbClr>
                  </a:outerShdw>
                </a:effectLst>
                <a:latin typeface="+mn-ea"/>
                <a:sym typeface="+mn-ea"/>
              </a:rPr>
              <a:t>富豪</a:t>
            </a:r>
            <a:r>
              <a:rPr>
                <a:effectLst>
                  <a:outerShdw blurRad="38100" dist="38100" dir="2700000" algn="tl">
                    <a:srgbClr val="000000">
                      <a:alpha val="43137"/>
                    </a:srgbClr>
                  </a:outerShdw>
                </a:effectLst>
                <a:latin typeface="+mn-ea"/>
                <a:sym typeface="+mn-ea"/>
              </a:rPr>
              <a:t>（</a:t>
            </a:r>
            <a:r>
              <a:rPr lang="en-US">
                <a:effectLst>
                  <a:outerShdw blurRad="38100" dist="38100" dir="2700000" algn="tl">
                    <a:srgbClr val="000000">
                      <a:alpha val="43137"/>
                    </a:srgbClr>
                  </a:outerShdw>
                </a:effectLst>
                <a:latin typeface="+mn-ea"/>
                <a:sym typeface="+mn-ea"/>
              </a:rPr>
              <a:t>Volvo</a:t>
            </a:r>
            <a:r>
              <a:rPr>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5"/>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汽车\戴姆勒特莱斯勒.png戴姆勒特莱斯勒"/>
          <p:cNvPicPr>
            <a:picLocks noChangeAspect="1"/>
          </p:cNvPicPr>
          <p:nvPr>
            <p:ph sz="half" idx="4294967295"/>
          </p:nvPr>
        </p:nvPicPr>
        <p:blipFill>
          <a:blip r:embed="rId1"/>
          <a:srcRect/>
          <a:stretch>
            <a:fillRect/>
          </a:stretch>
        </p:blipFill>
        <p:spPr>
          <a:xfrm>
            <a:off x="796925" y="1804670"/>
            <a:ext cx="2928620" cy="2663190"/>
          </a:xfrm>
          <a:prstGeom prst="rect">
            <a:avLst/>
          </a:prstGeom>
        </p:spPr>
      </p:pic>
      <p:sp>
        <p:nvSpPr>
          <p:cNvPr id="10" name="标题 9"/>
          <p:cNvSpPr>
            <a:spLocks noGrp="1"/>
          </p:cNvSpPr>
          <p:nvPr>
            <p:ph type="title" idx="4294967295"/>
            <p:custDataLst>
              <p:tags r:id="rId2"/>
            </p:custDataLst>
          </p:nvPr>
        </p:nvSpPr>
        <p:spPr>
          <a:xfrm>
            <a:off x="2320925" y="70485"/>
            <a:ext cx="8628380" cy="1885315"/>
          </a:xfrm>
        </p:spPr>
        <p:txBody>
          <a:bodyPr>
            <a:normAutofit/>
          </a:bodyPr>
          <a:lstStyle/>
          <a:p>
            <a:pPr>
              <a:lnSpc>
                <a:spcPct val="150000"/>
              </a:lnSpc>
            </a:pPr>
            <a:r>
              <a:rPr lang="zh-CN" altLang="en-US" sz="3200">
                <a:effectLst>
                  <a:outerShdw blurRad="38100" dist="38100" dir="2700000" algn="tl">
                    <a:srgbClr val="000000">
                      <a:alpha val="43137"/>
                    </a:srgbClr>
                  </a:outerShdw>
                </a:effectLst>
                <a:latin typeface="+mn-ea"/>
                <a:ea typeface="+mn-ea"/>
              </a:rPr>
              <a:t>三、</a:t>
            </a:r>
            <a:r>
              <a:rPr lang="zh-CN" altLang="en-US" sz="3200" kern="0" dirty="0">
                <a:effectLst>
                  <a:outerShdw blurRad="38100" dist="38100" dir="2700000" algn="tl">
                    <a:srgbClr val="000000">
                      <a:alpha val="43137"/>
                    </a:srgbClr>
                  </a:outerShdw>
                </a:effectLst>
                <a:latin typeface="+mn-ea"/>
                <a:ea typeface="+mn-ea"/>
                <a:sym typeface="+mn-ea"/>
              </a:rPr>
              <a:t>戴姆勒</a:t>
            </a:r>
            <a:r>
              <a:rPr lang="en-US" altLang="zh-CN" sz="3200" kern="0" dirty="0">
                <a:effectLst>
                  <a:outerShdw blurRad="38100" dist="38100" dir="2700000" algn="tl">
                    <a:srgbClr val="000000">
                      <a:alpha val="43137"/>
                    </a:srgbClr>
                  </a:outerShdw>
                </a:effectLst>
                <a:latin typeface="+mn-ea"/>
                <a:ea typeface="+mn-ea"/>
                <a:sym typeface="+mn-ea"/>
              </a:rPr>
              <a:t>-</a:t>
            </a:r>
            <a:r>
              <a:rPr lang="zh-CN" altLang="en-US" sz="3200" kern="0" dirty="0">
                <a:effectLst>
                  <a:outerShdw blurRad="38100" dist="38100" dir="2700000" algn="tl">
                    <a:srgbClr val="000000">
                      <a:alpha val="43137"/>
                    </a:srgbClr>
                  </a:outerShdw>
                </a:effectLst>
                <a:latin typeface="+mn-ea"/>
                <a:ea typeface="+mn-ea"/>
                <a:sym typeface="+mn-ea"/>
              </a:rPr>
              <a:t>克莱斯勒</a:t>
            </a:r>
            <a:r>
              <a:rPr lang="zh-CN" altLang="en-US" sz="3200">
                <a:effectLst>
                  <a:outerShdw blurRad="38100" dist="38100" dir="2700000" algn="tl">
                    <a:srgbClr val="000000">
                      <a:alpha val="43137"/>
                    </a:srgbClr>
                  </a:outerShdw>
                </a:effectLst>
                <a:latin typeface="+mn-ea"/>
                <a:ea typeface="+mn-ea"/>
              </a:rPr>
              <a:t>（</a:t>
            </a:r>
            <a:r>
              <a:rPr lang="en-US" altLang="zh-CN" sz="3200">
                <a:effectLst>
                  <a:outerShdw blurRad="38100" dist="38100" dir="2700000" algn="tl">
                    <a:srgbClr val="000000">
                      <a:alpha val="43137"/>
                    </a:srgbClr>
                  </a:outerShdw>
                </a:effectLst>
                <a:latin typeface="+mn-ea"/>
                <a:ea typeface="+mn-ea"/>
              </a:rPr>
              <a:t>DaimlerChrysler</a:t>
            </a:r>
            <a:r>
              <a:rPr lang="zh-CN" altLang="en-US" sz="3200">
                <a:effectLst>
                  <a:outerShdw blurRad="38100" dist="38100" dir="2700000" algn="tl">
                    <a:srgbClr val="000000">
                      <a:alpha val="43137"/>
                    </a:srgbClr>
                  </a:outerShdw>
                </a:effectLst>
                <a:latin typeface="+mn-ea"/>
                <a:ea typeface="+mn-ea"/>
              </a:rPr>
              <a:t>）</a:t>
            </a:r>
            <a:br>
              <a:rPr lang="zh-CN" altLang="en-US" sz="3200">
                <a:effectLst>
                  <a:outerShdw blurRad="38100" dist="38100" dir="2700000" algn="tl">
                    <a:srgbClr val="000000">
                      <a:alpha val="43137"/>
                    </a:srgbClr>
                  </a:outerShdw>
                </a:effectLst>
                <a:latin typeface="+mn-ea"/>
                <a:ea typeface="+mn-ea"/>
              </a:rPr>
            </a:br>
            <a:r>
              <a:rPr lang="zh-CN" altLang="en-US" sz="3200">
                <a:effectLst>
                  <a:outerShdw blurRad="38100" dist="38100" dir="2700000" algn="tl">
                    <a:srgbClr val="000000">
                      <a:alpha val="43137"/>
                    </a:srgbClr>
                  </a:outerShdw>
                </a:effectLst>
                <a:latin typeface="+mn-ea"/>
                <a:ea typeface="+mn-ea"/>
              </a:rPr>
              <a:t>    </a:t>
            </a:r>
            <a:endParaRPr lang="zh-CN" altLang="en-US" sz="4000">
              <a:effectLst>
                <a:outerShdw blurRad="38100" dist="38100" dir="2700000" algn="tl">
                  <a:srgbClr val="000000">
                    <a:alpha val="43137"/>
                  </a:srgbClr>
                </a:outerShdw>
              </a:effectLst>
              <a:latin typeface="+mn-ea"/>
              <a:ea typeface="+mn-ea"/>
            </a:endParaRPr>
          </a:p>
        </p:txBody>
      </p:sp>
      <p:pic>
        <p:nvPicPr>
          <p:cNvPr id="3" name="图片 2" descr="戴姆勒特莱斯勒介绍"/>
          <p:cNvPicPr>
            <a:picLocks noChangeAspect="1"/>
          </p:cNvPicPr>
          <p:nvPr/>
        </p:nvPicPr>
        <p:blipFill>
          <a:blip r:embed="rId3"/>
          <a:stretch>
            <a:fillRect/>
          </a:stretch>
        </p:blipFill>
        <p:spPr>
          <a:xfrm>
            <a:off x="5074285" y="1804670"/>
            <a:ext cx="5875020" cy="3759200"/>
          </a:xfrm>
          <a:prstGeom prst="rect">
            <a:avLst/>
          </a:prstGeom>
        </p:spPr>
      </p:pic>
    </p:spTree>
    <p:custDataLst>
      <p:tags r:id="rId4"/>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a:spLocks noChangeArrowheads="1"/>
          </p:cNvSpPr>
          <p:nvPr>
            <p:custDataLst>
              <p:tags r:id="rId1"/>
            </p:custDataLst>
          </p:nvPr>
        </p:nvSpPr>
        <p:spPr bwMode="auto">
          <a:xfrm>
            <a:off x="10272395" y="760095"/>
            <a:ext cx="953135" cy="524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oAutofit/>
          </a:bodyPr>
          <a:lstStyle>
            <a:lvl1pPr>
              <a:defRPr>
                <a:solidFill>
                  <a:schemeClr val="tx1"/>
                </a:solidFill>
                <a:latin typeface="Arial Narrow" panose="020B0606020202030204" charset="0"/>
                <a:ea typeface="宋体" panose="02010600030101010101" pitchFamily="2" charset="-122"/>
              </a:defRPr>
            </a:lvl1pPr>
            <a:lvl2pPr marL="742950" indent="-285750">
              <a:defRPr>
                <a:solidFill>
                  <a:schemeClr val="tx1"/>
                </a:solidFill>
                <a:latin typeface="Arial Narrow" panose="020B0606020202030204" charset="0"/>
                <a:ea typeface="宋体" panose="02010600030101010101" pitchFamily="2" charset="-122"/>
              </a:defRPr>
            </a:lvl2pPr>
            <a:lvl3pPr marL="1143000" indent="-228600">
              <a:defRPr>
                <a:solidFill>
                  <a:schemeClr val="tx1"/>
                </a:solidFill>
                <a:latin typeface="Arial Narrow" panose="020B0606020202030204" charset="0"/>
                <a:ea typeface="宋体" panose="02010600030101010101" pitchFamily="2" charset="-122"/>
              </a:defRPr>
            </a:lvl3pPr>
            <a:lvl4pPr marL="1600200" indent="-228600">
              <a:defRPr>
                <a:solidFill>
                  <a:schemeClr val="tx1"/>
                </a:solidFill>
                <a:latin typeface="Arial Narrow" panose="020B0606020202030204" charset="0"/>
                <a:ea typeface="宋体" panose="02010600030101010101" pitchFamily="2" charset="-122"/>
              </a:defRPr>
            </a:lvl4pPr>
            <a:lvl5pPr marL="2057400" indent="-228600">
              <a:defRPr>
                <a:solidFill>
                  <a:schemeClr val="tx1"/>
                </a:solidFill>
                <a:latin typeface="Arial Narrow" panose="020B0606020202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charset="0"/>
                <a:ea typeface="宋体" panose="02010600030101010101" pitchFamily="2" charset="-122"/>
              </a:defRPr>
            </a:lvl9pPr>
          </a:lstStyle>
          <a:p>
            <a:r>
              <a:rPr lang="zh-CN" altLang="en-US" sz="4800" b="1" smtClean="0">
                <a:solidFill>
                  <a:schemeClr val="accent1"/>
                </a:solidFill>
                <a:effectLst>
                  <a:outerShdw blurRad="38100" dist="38100" dir="2700000" algn="tl">
                    <a:srgbClr val="000000">
                      <a:alpha val="43137"/>
                    </a:srgbClr>
                  </a:outerShdw>
                </a:effectLst>
                <a:latin typeface="+mj-lt"/>
                <a:ea typeface="+mj-ea"/>
                <a:cs typeface="+mj-cs"/>
              </a:rPr>
              <a:t>世界十大汽车集团</a:t>
            </a:r>
            <a:endParaRPr lang="zh-CN" altLang="en-US" sz="4800" b="1" smtClean="0">
              <a:solidFill>
                <a:schemeClr val="accent1"/>
              </a:solidFill>
              <a:effectLst>
                <a:outerShdw blurRad="38100" dist="38100" dir="2700000" algn="tl">
                  <a:srgbClr val="000000">
                    <a:alpha val="43137"/>
                  </a:srgbClr>
                </a:outerShdw>
              </a:effectLst>
              <a:latin typeface="+mj-lt"/>
              <a:ea typeface="+mj-ea"/>
              <a:cs typeface="+mj-cs"/>
            </a:endParaRPr>
          </a:p>
        </p:txBody>
      </p:sp>
      <p:sp>
        <p:nvSpPr>
          <p:cNvPr id="11" name="五边形 1"/>
          <p:cNvSpPr/>
          <p:nvPr>
            <p:custDataLst>
              <p:tags r:id="rId2"/>
            </p:custDataLst>
          </p:nvPr>
        </p:nvSpPr>
        <p:spPr>
          <a:xfrm>
            <a:off x="1962785" y="1578610"/>
            <a:ext cx="3238500" cy="43878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通   用</a:t>
            </a:r>
            <a:endParaRPr lang="zh-CN" altLang="en-US" sz="2400" kern="0" dirty="0">
              <a:effectLst>
                <a:outerShdw blurRad="38100" dist="38100" dir="2700000" algn="tl">
                  <a:srgbClr val="000000">
                    <a:alpha val="43137"/>
                  </a:srgbClr>
                </a:outerShdw>
              </a:effectLst>
            </a:endParaRPr>
          </a:p>
        </p:txBody>
      </p:sp>
      <p:sp>
        <p:nvSpPr>
          <p:cNvPr id="12" name="剪去同侧角的矩形 11"/>
          <p:cNvSpPr/>
          <p:nvPr>
            <p:custDataLst>
              <p:tags r:id="rId3"/>
            </p:custDataLst>
          </p:nvPr>
        </p:nvSpPr>
        <p:spPr>
          <a:xfrm>
            <a:off x="1170305" y="1578610"/>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lstStyle/>
          <a:p>
            <a:pPr algn="ctr">
              <a:defRPr/>
            </a:pPr>
            <a:r>
              <a:rPr lang="en-US" kern="0" dirty="0">
                <a:ln w="18415" cmpd="sng">
                  <a:noFill/>
                  <a:prstDash val="solid"/>
                </a:ln>
                <a:solidFill>
                  <a:schemeClr val="bg1"/>
                </a:solidFill>
              </a:rPr>
              <a:t>1</a:t>
            </a:r>
            <a:endParaRPr lang="en-US" kern="0" dirty="0">
              <a:ln w="18415" cmpd="sng">
                <a:noFill/>
                <a:prstDash val="solid"/>
              </a:ln>
              <a:solidFill>
                <a:schemeClr val="bg1"/>
              </a:solidFill>
            </a:endParaRPr>
          </a:p>
        </p:txBody>
      </p:sp>
      <p:sp>
        <p:nvSpPr>
          <p:cNvPr id="14" name="五边形 1"/>
          <p:cNvSpPr/>
          <p:nvPr>
            <p:custDataLst>
              <p:tags r:id="rId4"/>
            </p:custDataLst>
          </p:nvPr>
        </p:nvSpPr>
        <p:spPr>
          <a:xfrm>
            <a:off x="6365875" y="5709285"/>
            <a:ext cx="2981325" cy="48704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宝  马</a:t>
            </a:r>
            <a:endParaRPr lang="zh-CN" altLang="en-US" sz="2400" kern="0" dirty="0">
              <a:effectLst>
                <a:outerShdw blurRad="38100" dist="38100" dir="2700000" algn="tl">
                  <a:srgbClr val="000000">
                    <a:alpha val="43137"/>
                  </a:srgbClr>
                </a:outerShdw>
              </a:effectLst>
            </a:endParaRPr>
          </a:p>
        </p:txBody>
      </p:sp>
      <p:sp>
        <p:nvSpPr>
          <p:cNvPr id="4" name="五边形 1"/>
          <p:cNvSpPr/>
          <p:nvPr>
            <p:custDataLst>
              <p:tags r:id="rId5"/>
            </p:custDataLst>
          </p:nvPr>
        </p:nvSpPr>
        <p:spPr>
          <a:xfrm>
            <a:off x="1910715" y="4198620"/>
            <a:ext cx="3289935" cy="491490"/>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p>
            <a:pPr algn="just">
              <a:lnSpc>
                <a:spcPct val="150000"/>
              </a:lnSpc>
              <a:defRPr/>
            </a:pPr>
            <a:r>
              <a:rPr lang="zh-CN" altLang="en-US" sz="2400" kern="0" dirty="0">
                <a:effectLst>
                  <a:outerShdw blurRad="38100" dist="38100" dir="2700000" algn="tl">
                    <a:srgbClr val="000000">
                      <a:alpha val="43137"/>
                    </a:srgbClr>
                  </a:outerShdw>
                </a:effectLst>
              </a:rPr>
              <a:t>日   产</a:t>
            </a:r>
            <a:endParaRPr lang="zh-CN" altLang="en-US" sz="2400" kern="0" dirty="0">
              <a:effectLst>
                <a:outerShdw blurRad="38100" dist="38100" dir="2700000" algn="tl">
                  <a:srgbClr val="000000">
                    <a:alpha val="43137"/>
                  </a:srgbClr>
                </a:outerShdw>
              </a:effectLst>
            </a:endParaRPr>
          </a:p>
        </p:txBody>
      </p:sp>
      <p:sp>
        <p:nvSpPr>
          <p:cNvPr id="5" name="五边形 1"/>
          <p:cNvSpPr/>
          <p:nvPr>
            <p:custDataLst>
              <p:tags r:id="rId6"/>
            </p:custDataLst>
          </p:nvPr>
        </p:nvSpPr>
        <p:spPr>
          <a:xfrm>
            <a:off x="6365875" y="2017395"/>
            <a:ext cx="2981960" cy="42608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福  特</a:t>
            </a:r>
            <a:endParaRPr lang="zh-CN" altLang="en-US" sz="2400" kern="0" dirty="0">
              <a:effectLst>
                <a:outerShdw blurRad="38100" dist="38100" dir="2700000" algn="tl">
                  <a:srgbClr val="000000">
                    <a:alpha val="43137"/>
                  </a:srgbClr>
                </a:outerShdw>
              </a:effectLst>
            </a:endParaRPr>
          </a:p>
        </p:txBody>
      </p:sp>
      <p:sp>
        <p:nvSpPr>
          <p:cNvPr id="6" name="五边形 1"/>
          <p:cNvSpPr/>
          <p:nvPr>
            <p:custDataLst>
              <p:tags r:id="rId7"/>
            </p:custDataLst>
          </p:nvPr>
        </p:nvSpPr>
        <p:spPr>
          <a:xfrm>
            <a:off x="6365875" y="2893695"/>
            <a:ext cx="2981960" cy="438150"/>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丰  田</a:t>
            </a:r>
            <a:endParaRPr lang="zh-CN" altLang="en-US" sz="2400" kern="0" dirty="0">
              <a:effectLst>
                <a:outerShdw blurRad="38100" dist="38100" dir="2700000" algn="tl">
                  <a:srgbClr val="000000">
                    <a:alpha val="43137"/>
                  </a:srgbClr>
                </a:outerShdw>
              </a:effectLst>
            </a:endParaRPr>
          </a:p>
        </p:txBody>
      </p:sp>
      <p:sp>
        <p:nvSpPr>
          <p:cNvPr id="7" name="五边形 1"/>
          <p:cNvSpPr/>
          <p:nvPr>
            <p:custDataLst>
              <p:tags r:id="rId8"/>
            </p:custDataLst>
          </p:nvPr>
        </p:nvSpPr>
        <p:spPr>
          <a:xfrm>
            <a:off x="6365875" y="3902075"/>
            <a:ext cx="2981325" cy="49085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本  田</a:t>
            </a:r>
            <a:endParaRPr lang="zh-CN" altLang="en-US" sz="2400" kern="0" dirty="0">
              <a:effectLst>
                <a:outerShdw blurRad="38100" dist="38100" dir="2700000" algn="tl">
                  <a:srgbClr val="000000">
                    <a:alpha val="43137"/>
                  </a:srgbClr>
                </a:outerShdw>
              </a:effectLst>
            </a:endParaRPr>
          </a:p>
        </p:txBody>
      </p:sp>
      <p:sp>
        <p:nvSpPr>
          <p:cNvPr id="8" name="五边形 1"/>
          <p:cNvSpPr/>
          <p:nvPr>
            <p:custDataLst>
              <p:tags r:id="rId9"/>
            </p:custDataLst>
          </p:nvPr>
        </p:nvSpPr>
        <p:spPr>
          <a:xfrm>
            <a:off x="6365875" y="4774565"/>
            <a:ext cx="2981325" cy="485140"/>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latin typeface="+mn-ea"/>
              </a:rPr>
              <a:t>标致</a:t>
            </a:r>
            <a:r>
              <a:rPr lang="en-US" altLang="zh-CN" sz="2400" kern="0" dirty="0">
                <a:effectLst>
                  <a:outerShdw blurRad="38100" dist="38100" dir="2700000" algn="tl">
                    <a:srgbClr val="000000">
                      <a:alpha val="43137"/>
                    </a:srgbClr>
                  </a:outerShdw>
                </a:effectLst>
                <a:latin typeface="+mn-ea"/>
              </a:rPr>
              <a:t>--</a:t>
            </a:r>
            <a:r>
              <a:rPr lang="zh-CN" altLang="en-US" sz="2400" kern="0" dirty="0">
                <a:effectLst>
                  <a:outerShdw blurRad="38100" dist="38100" dir="2700000" algn="tl">
                    <a:srgbClr val="000000">
                      <a:alpha val="43137"/>
                    </a:srgbClr>
                  </a:outerShdw>
                </a:effectLst>
                <a:latin typeface="+mn-ea"/>
              </a:rPr>
              <a:t>雪铁龙</a:t>
            </a:r>
            <a:endParaRPr lang="zh-CN" altLang="en-US" sz="2400" kern="0" dirty="0">
              <a:effectLst>
                <a:outerShdw blurRad="38100" dist="38100" dir="2700000" algn="tl">
                  <a:srgbClr val="000000">
                    <a:alpha val="43137"/>
                  </a:srgbClr>
                </a:outerShdw>
              </a:effectLst>
              <a:latin typeface="+mn-ea"/>
            </a:endParaRPr>
          </a:p>
        </p:txBody>
      </p:sp>
      <p:sp>
        <p:nvSpPr>
          <p:cNvPr id="10" name="五边形 1"/>
          <p:cNvSpPr/>
          <p:nvPr>
            <p:custDataLst>
              <p:tags r:id="rId10"/>
            </p:custDataLst>
          </p:nvPr>
        </p:nvSpPr>
        <p:spPr>
          <a:xfrm>
            <a:off x="1962150" y="5259705"/>
            <a:ext cx="3238500" cy="448945"/>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菲 亚 特</a:t>
            </a:r>
            <a:endParaRPr lang="zh-CN" altLang="en-US" sz="2400" kern="0" dirty="0">
              <a:effectLst>
                <a:outerShdw blurRad="38100" dist="38100" dir="2700000" algn="tl">
                  <a:srgbClr val="000000">
                    <a:alpha val="43137"/>
                  </a:srgbClr>
                </a:outerShdw>
              </a:effectLst>
            </a:endParaRPr>
          </a:p>
        </p:txBody>
      </p:sp>
      <p:sp>
        <p:nvSpPr>
          <p:cNvPr id="21" name="五边形 1"/>
          <p:cNvSpPr/>
          <p:nvPr>
            <p:custDataLst>
              <p:tags r:id="rId11"/>
            </p:custDataLst>
          </p:nvPr>
        </p:nvSpPr>
        <p:spPr>
          <a:xfrm>
            <a:off x="1910715" y="2433955"/>
            <a:ext cx="3289300" cy="448310"/>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latin typeface="+mn-ea"/>
              </a:rPr>
              <a:t>戴姆勒</a:t>
            </a:r>
            <a:r>
              <a:rPr lang="en-US" altLang="zh-CN" sz="2400" kern="0" dirty="0">
                <a:effectLst>
                  <a:outerShdw blurRad="38100" dist="38100" dir="2700000" algn="tl">
                    <a:srgbClr val="000000">
                      <a:alpha val="43137"/>
                    </a:srgbClr>
                  </a:outerShdw>
                </a:effectLst>
                <a:latin typeface="+mn-ea"/>
              </a:rPr>
              <a:t>-</a:t>
            </a:r>
            <a:r>
              <a:rPr lang="zh-CN" altLang="en-US" sz="2400" kern="0" dirty="0">
                <a:effectLst>
                  <a:outerShdw blurRad="38100" dist="38100" dir="2700000" algn="tl">
                    <a:srgbClr val="000000">
                      <a:alpha val="43137"/>
                    </a:srgbClr>
                  </a:outerShdw>
                </a:effectLst>
                <a:latin typeface="+mn-ea"/>
              </a:rPr>
              <a:t>克莱斯勒</a:t>
            </a:r>
            <a:endParaRPr lang="zh-CN" altLang="en-US" sz="2400" kern="0" dirty="0">
              <a:effectLst>
                <a:outerShdw blurRad="38100" dist="38100" dir="2700000" algn="tl">
                  <a:srgbClr val="000000">
                    <a:alpha val="43137"/>
                  </a:srgbClr>
                </a:outerShdw>
              </a:effectLst>
              <a:latin typeface="+mn-ea"/>
            </a:endParaRPr>
          </a:p>
        </p:txBody>
      </p:sp>
      <p:sp>
        <p:nvSpPr>
          <p:cNvPr id="22" name="五边形 1"/>
          <p:cNvSpPr/>
          <p:nvPr>
            <p:custDataLst>
              <p:tags r:id="rId12"/>
            </p:custDataLst>
          </p:nvPr>
        </p:nvSpPr>
        <p:spPr>
          <a:xfrm>
            <a:off x="1962150" y="3320415"/>
            <a:ext cx="3239135" cy="439420"/>
          </a:xfrm>
          <a:custGeom>
            <a:avLst/>
            <a:gdLst/>
            <a:ahLst/>
            <a:cxnLst/>
            <a:rect l="l" t="t" r="r" b="b"/>
            <a:pathLst>
              <a:path w="6408712" h="1143744">
                <a:moveTo>
                  <a:pt x="403479" y="0"/>
                </a:moveTo>
                <a:lnTo>
                  <a:pt x="2808312" y="0"/>
                </a:lnTo>
                <a:lnTo>
                  <a:pt x="3600400" y="0"/>
                </a:lnTo>
                <a:lnTo>
                  <a:pt x="6005233" y="0"/>
                </a:lnTo>
                <a:lnTo>
                  <a:pt x="6408712" y="571872"/>
                </a:lnTo>
                <a:lnTo>
                  <a:pt x="6005233" y="1143744"/>
                </a:lnTo>
                <a:lnTo>
                  <a:pt x="3600400" y="1143744"/>
                </a:lnTo>
                <a:lnTo>
                  <a:pt x="2808312" y="1143744"/>
                </a:lnTo>
                <a:lnTo>
                  <a:pt x="403479" y="1143744"/>
                </a:lnTo>
                <a:lnTo>
                  <a:pt x="0" y="571872"/>
                </a:lnTo>
                <a:close/>
              </a:path>
            </a:pathLst>
          </a:custGeom>
          <a:solidFill>
            <a:schemeClr val="accent1">
              <a:lumMod val="60000"/>
              <a:lumOff val="40000"/>
            </a:schemeClr>
          </a:solidFill>
          <a:ln w="28575" cap="flat" cmpd="sng" algn="ctr">
            <a:solidFill>
              <a:schemeClr val="accent1">
                <a:lumMod val="60000"/>
                <a:lumOff val="40000"/>
              </a:schemeClr>
            </a:solidFill>
            <a:prstDash val="solid"/>
          </a:ln>
          <a:effectLst/>
        </p:spPr>
        <p:txBody>
          <a:bodyPr wrap="square" lIns="468000" tIns="0" rIns="468000" bIns="0" anchor="ctr">
            <a:noAutofit/>
          </a:bodyPr>
          <a:lstStyle/>
          <a:p>
            <a:pPr algn="just">
              <a:lnSpc>
                <a:spcPct val="150000"/>
              </a:lnSpc>
              <a:defRPr/>
            </a:pPr>
            <a:r>
              <a:rPr lang="zh-CN" altLang="en-US" sz="2400" kern="0" dirty="0">
                <a:effectLst>
                  <a:outerShdw blurRad="38100" dist="38100" dir="2700000" algn="tl">
                    <a:srgbClr val="000000">
                      <a:alpha val="43137"/>
                    </a:srgbClr>
                  </a:outerShdw>
                </a:effectLst>
              </a:rPr>
              <a:t>大   众</a:t>
            </a:r>
            <a:endParaRPr lang="zh-CN" altLang="en-US" sz="2400" kern="0" dirty="0">
              <a:effectLst>
                <a:outerShdw blurRad="38100" dist="38100" dir="2700000" algn="tl">
                  <a:srgbClr val="000000">
                    <a:alpha val="43137"/>
                  </a:srgbClr>
                </a:outerShdw>
              </a:effectLst>
            </a:endParaRPr>
          </a:p>
        </p:txBody>
      </p:sp>
      <p:sp>
        <p:nvSpPr>
          <p:cNvPr id="26" name="剪去同侧角的矩形 25"/>
          <p:cNvSpPr/>
          <p:nvPr>
            <p:custDataLst>
              <p:tags r:id="rId13"/>
            </p:custDataLst>
          </p:nvPr>
        </p:nvSpPr>
        <p:spPr>
          <a:xfrm>
            <a:off x="5461000" y="201739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2</a:t>
            </a:r>
            <a:endParaRPr lang="en-US" kern="0" dirty="0">
              <a:ln w="18415" cmpd="sng">
                <a:noFill/>
                <a:prstDash val="solid"/>
              </a:ln>
              <a:solidFill>
                <a:schemeClr val="bg1"/>
              </a:solidFill>
            </a:endParaRPr>
          </a:p>
        </p:txBody>
      </p:sp>
      <p:sp>
        <p:nvSpPr>
          <p:cNvPr id="27" name="剪去同侧角的矩形 26"/>
          <p:cNvSpPr/>
          <p:nvPr>
            <p:custDataLst>
              <p:tags r:id="rId14"/>
            </p:custDataLst>
          </p:nvPr>
        </p:nvSpPr>
        <p:spPr>
          <a:xfrm>
            <a:off x="1170305" y="2443480"/>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3</a:t>
            </a:r>
            <a:endParaRPr lang="en-US" kern="0" dirty="0">
              <a:ln w="18415" cmpd="sng">
                <a:noFill/>
                <a:prstDash val="solid"/>
              </a:ln>
              <a:solidFill>
                <a:schemeClr val="bg1"/>
              </a:solidFill>
            </a:endParaRPr>
          </a:p>
        </p:txBody>
      </p:sp>
      <p:sp>
        <p:nvSpPr>
          <p:cNvPr id="28" name="剪去同侧角的矩形 27"/>
          <p:cNvSpPr/>
          <p:nvPr>
            <p:custDataLst>
              <p:tags r:id="rId15"/>
            </p:custDataLst>
          </p:nvPr>
        </p:nvSpPr>
        <p:spPr>
          <a:xfrm>
            <a:off x="5460365" y="289369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4</a:t>
            </a:r>
            <a:endParaRPr lang="en-US" kern="0" dirty="0">
              <a:ln w="18415" cmpd="sng">
                <a:noFill/>
                <a:prstDash val="solid"/>
              </a:ln>
              <a:solidFill>
                <a:schemeClr val="bg1"/>
              </a:solidFill>
            </a:endParaRPr>
          </a:p>
        </p:txBody>
      </p:sp>
      <p:sp>
        <p:nvSpPr>
          <p:cNvPr id="29" name="剪去同侧角的矩形 28"/>
          <p:cNvSpPr/>
          <p:nvPr>
            <p:custDataLst>
              <p:tags r:id="rId16"/>
            </p:custDataLst>
          </p:nvPr>
        </p:nvSpPr>
        <p:spPr>
          <a:xfrm>
            <a:off x="1170305" y="3321050"/>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5</a:t>
            </a:r>
            <a:endParaRPr lang="en-US" kern="0" dirty="0">
              <a:ln w="18415" cmpd="sng">
                <a:noFill/>
                <a:prstDash val="solid"/>
              </a:ln>
              <a:solidFill>
                <a:schemeClr val="bg1"/>
              </a:solidFill>
            </a:endParaRPr>
          </a:p>
        </p:txBody>
      </p:sp>
      <p:sp>
        <p:nvSpPr>
          <p:cNvPr id="30" name="剪去同侧角的矩形 29"/>
          <p:cNvSpPr/>
          <p:nvPr>
            <p:custDataLst>
              <p:tags r:id="rId17"/>
            </p:custDataLst>
          </p:nvPr>
        </p:nvSpPr>
        <p:spPr>
          <a:xfrm>
            <a:off x="5461000" y="390207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6</a:t>
            </a:r>
            <a:endParaRPr lang="en-US" kern="0" dirty="0">
              <a:ln w="18415" cmpd="sng">
                <a:noFill/>
                <a:prstDash val="solid"/>
              </a:ln>
              <a:solidFill>
                <a:schemeClr val="bg1"/>
              </a:solidFill>
            </a:endParaRPr>
          </a:p>
        </p:txBody>
      </p:sp>
      <p:sp>
        <p:nvSpPr>
          <p:cNvPr id="31" name="剪去同侧角的矩形 30"/>
          <p:cNvSpPr/>
          <p:nvPr>
            <p:custDataLst>
              <p:tags r:id="rId18"/>
            </p:custDataLst>
          </p:nvPr>
        </p:nvSpPr>
        <p:spPr>
          <a:xfrm>
            <a:off x="1170305" y="422465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7</a:t>
            </a:r>
            <a:endParaRPr lang="en-US" kern="0" dirty="0">
              <a:ln w="18415" cmpd="sng">
                <a:noFill/>
                <a:prstDash val="solid"/>
              </a:ln>
              <a:solidFill>
                <a:schemeClr val="bg1"/>
              </a:solidFill>
            </a:endParaRPr>
          </a:p>
        </p:txBody>
      </p:sp>
      <p:sp>
        <p:nvSpPr>
          <p:cNvPr id="32" name="剪去同侧角的矩形 31"/>
          <p:cNvSpPr/>
          <p:nvPr>
            <p:custDataLst>
              <p:tags r:id="rId19"/>
            </p:custDataLst>
          </p:nvPr>
        </p:nvSpPr>
        <p:spPr>
          <a:xfrm>
            <a:off x="5461000" y="4820920"/>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8</a:t>
            </a:r>
            <a:endParaRPr lang="en-US" kern="0" dirty="0">
              <a:ln w="18415" cmpd="sng">
                <a:noFill/>
                <a:prstDash val="solid"/>
              </a:ln>
              <a:solidFill>
                <a:schemeClr val="bg1"/>
              </a:solidFill>
            </a:endParaRPr>
          </a:p>
        </p:txBody>
      </p:sp>
      <p:sp>
        <p:nvSpPr>
          <p:cNvPr id="33" name="剪去同侧角的矩形 32"/>
          <p:cNvSpPr/>
          <p:nvPr>
            <p:custDataLst>
              <p:tags r:id="rId20"/>
            </p:custDataLst>
          </p:nvPr>
        </p:nvSpPr>
        <p:spPr>
          <a:xfrm>
            <a:off x="1170305" y="525970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9</a:t>
            </a:r>
            <a:endParaRPr lang="en-US" kern="0" dirty="0">
              <a:ln w="18415" cmpd="sng">
                <a:noFill/>
                <a:prstDash val="solid"/>
              </a:ln>
              <a:solidFill>
                <a:schemeClr val="bg1"/>
              </a:solidFill>
            </a:endParaRPr>
          </a:p>
        </p:txBody>
      </p:sp>
      <p:sp>
        <p:nvSpPr>
          <p:cNvPr id="34" name="剪去同侧角的矩形 33"/>
          <p:cNvSpPr/>
          <p:nvPr>
            <p:custDataLst>
              <p:tags r:id="rId21"/>
            </p:custDataLst>
          </p:nvPr>
        </p:nvSpPr>
        <p:spPr>
          <a:xfrm>
            <a:off x="5461000" y="5757545"/>
            <a:ext cx="740410" cy="438785"/>
          </a:xfrm>
          <a:prstGeom prst="snip2SameRect">
            <a:avLst>
              <a:gd name="adj1" fmla="val 25728"/>
              <a:gd name="adj2" fmla="val 0"/>
            </a:avLst>
          </a:prstGeom>
          <a:solidFill>
            <a:schemeClr val="accent1"/>
          </a:solidFill>
          <a:ln w="76200" cap="flat" cmpd="sng" algn="ctr">
            <a:solidFill>
              <a:schemeClr val="bg1"/>
            </a:solidFill>
            <a:prstDash val="solid"/>
          </a:ln>
          <a:effectLst/>
        </p:spPr>
        <p:txBody>
          <a:bodyPr wrap="square" tIns="0" anchor="ctr">
            <a:noAutofit/>
          </a:bodyPr>
          <a:p>
            <a:pPr algn="ctr">
              <a:defRPr/>
            </a:pPr>
            <a:r>
              <a:rPr lang="en-US" kern="0" dirty="0">
                <a:ln w="18415" cmpd="sng">
                  <a:noFill/>
                  <a:prstDash val="solid"/>
                </a:ln>
                <a:solidFill>
                  <a:schemeClr val="bg1"/>
                </a:solidFill>
              </a:rPr>
              <a:t>10</a:t>
            </a:r>
            <a:endParaRPr lang="en-US" kern="0" dirty="0">
              <a:ln w="18415" cmpd="sng">
                <a:noFill/>
                <a:prstDash val="solid"/>
              </a:ln>
              <a:solidFill>
                <a:schemeClr val="bg1"/>
              </a:solidFill>
            </a:endParaRPr>
          </a:p>
        </p:txBody>
      </p:sp>
    </p:spTree>
    <p:custDataLst>
      <p:tags r:id="rId22"/>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1054735"/>
          </a:xfrm>
        </p:spPr>
        <p:txBody>
          <a:bodyPr>
            <a:normAutofit fontScale="90000"/>
            <a:scene3d>
              <a:camera prst="orthographicFront"/>
              <a:lightRig rig="threePt" dir="t"/>
            </a:scene3d>
          </a:bodyPr>
          <a:lstStyle/>
          <a:p>
            <a:pPr>
              <a:lnSpc>
                <a:spcPct val="150000"/>
              </a:lnSpc>
            </a:pPr>
            <a:r>
              <a:rPr lang="zh-CN" altLang="en-US" u="sng">
                <a:effectLst>
                  <a:outerShdw blurRad="38100" dist="38100" dir="2700000" algn="tl">
                    <a:srgbClr val="000000">
                      <a:alpha val="43137"/>
                    </a:srgbClr>
                  </a:outerShdw>
                </a:effectLst>
                <a:latin typeface="+mn-ea"/>
                <a:ea typeface="+mn-ea"/>
                <a:sym typeface="+mn-ea"/>
              </a:rPr>
              <a:t>（原）</a:t>
            </a:r>
            <a:r>
              <a:rPr lang="zh-CN" altLang="en-US" kern="0" dirty="0">
                <a:effectLst>
                  <a:outerShdw blurRad="38100" dist="38100" dir="2700000" algn="tl">
                    <a:srgbClr val="000000">
                      <a:alpha val="43137"/>
                    </a:srgbClr>
                  </a:outerShdw>
                </a:effectLst>
                <a:latin typeface="+mn-ea"/>
                <a:ea typeface="+mn-ea"/>
                <a:sym typeface="+mn-ea"/>
              </a:rPr>
              <a:t>戴姆勒</a:t>
            </a:r>
            <a:r>
              <a:rPr lang="en-US" altLang="zh-CN" kern="0" dirty="0">
                <a:effectLst>
                  <a:outerShdw blurRad="38100" dist="38100" dir="2700000" algn="tl">
                    <a:srgbClr val="000000">
                      <a:alpha val="43137"/>
                    </a:srgbClr>
                  </a:outerShdw>
                </a:effectLst>
                <a:latin typeface="+mn-ea"/>
                <a:ea typeface="+mn-ea"/>
                <a:sym typeface="+mn-ea"/>
              </a:rPr>
              <a:t>-</a:t>
            </a:r>
            <a:r>
              <a:rPr lang="zh-CN" altLang="en-US" kern="0" dirty="0">
                <a:effectLst>
                  <a:outerShdw blurRad="38100" dist="38100" dir="2700000" algn="tl">
                    <a:srgbClr val="000000">
                      <a:alpha val="43137"/>
                    </a:srgbClr>
                  </a:outerShdw>
                </a:effectLst>
                <a:latin typeface="+mn-ea"/>
                <a:ea typeface="+mn-ea"/>
                <a:sym typeface="+mn-ea"/>
              </a:rPr>
              <a:t>克莱斯勒</a:t>
            </a:r>
            <a:r>
              <a:rPr lang="zh-CN" altLang="en-US">
                <a:effectLst>
                  <a:outerShdw blurRad="38100" dist="38100" dir="2700000" algn="tl">
                    <a:srgbClr val="000000">
                      <a:alpha val="43137"/>
                    </a:srgbClr>
                  </a:outerShdw>
                </a:effectLst>
                <a:latin typeface="+mn-ea"/>
                <a:ea typeface="+mn-ea"/>
                <a:sym typeface="+mn-ea"/>
              </a:rPr>
              <a:t>（</a:t>
            </a:r>
            <a:r>
              <a:rPr lang="en-US" altLang="zh-CN">
                <a:effectLst>
                  <a:outerShdw blurRad="38100" dist="38100" dir="2700000" algn="tl">
                    <a:srgbClr val="000000">
                      <a:alpha val="43137"/>
                    </a:srgbClr>
                  </a:outerShdw>
                </a:effectLst>
                <a:latin typeface="+mn-ea"/>
                <a:ea typeface="+mn-ea"/>
                <a:sym typeface="+mn-ea"/>
              </a:rPr>
              <a:t>DaimlerChrysler</a:t>
            </a:r>
            <a:r>
              <a:rPr lang="zh-CN" altLang="en-US">
                <a:effectLst>
                  <a:outerShdw blurRad="38100" dist="38100" dir="2700000" algn="tl">
                    <a:srgbClr val="000000">
                      <a:alpha val="43137"/>
                    </a:srgbClr>
                  </a:outerShdw>
                </a:effectLst>
                <a:latin typeface="+mn-ea"/>
                <a:ea typeface="+mn-ea"/>
                <a:sym typeface="+mn-ea"/>
              </a:rPr>
              <a:t>）</a:t>
            </a:r>
            <a:br>
              <a:rPr lang="zh-CN" altLang="en-US">
                <a:effectLst>
                  <a:outerShdw blurRad="38100" dist="38100" dir="2700000" algn="tl">
                    <a:srgbClr val="000000">
                      <a:alpha val="43137"/>
                    </a:srgbClr>
                  </a:outerShdw>
                </a:effectLst>
                <a:latin typeface="+mn-ea"/>
                <a:ea typeface="+mn-ea"/>
                <a:sym typeface="+mn-ea"/>
              </a:rPr>
            </a:br>
            <a:endParaRPr lang="en-US" altLang="zh-CN">
              <a:solidFill>
                <a:schemeClr val="accent1"/>
              </a:solidFill>
              <a:effectLst>
                <a:outerShdw blurRad="38100" dist="38100" dir="2700000" algn="tl">
                  <a:srgbClr val="000000">
                    <a:alpha val="43137"/>
                  </a:srgbClr>
                </a:outerShdw>
              </a:effectLst>
              <a:latin typeface="+mn-ea"/>
              <a:ea typeface="+mn-ea"/>
              <a:sym typeface="+mn-ea"/>
            </a:endParaRPr>
          </a:p>
        </p:txBody>
      </p:sp>
      <p:sp>
        <p:nvSpPr>
          <p:cNvPr id="11" name="内容占位符 10"/>
          <p:cNvSpPr>
            <a:spLocks noGrp="1"/>
          </p:cNvSpPr>
          <p:nvPr>
            <p:ph sz="quarter" idx="13"/>
            <p:custDataLst>
              <p:tags r:id="rId2"/>
            </p:custDataLst>
          </p:nvPr>
        </p:nvSpPr>
        <p:spPr>
          <a:xfrm>
            <a:off x="838200" y="1489710"/>
            <a:ext cx="10515600" cy="5064760"/>
          </a:xfrm>
        </p:spPr>
        <p:txBody>
          <a:bodyPr>
            <a:normAutofit lnSpcReduction="10000"/>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just">
              <a:lnSpc>
                <a:spcPct val="150000"/>
              </a:lnSpc>
              <a:buNone/>
            </a:pPr>
            <a:r>
              <a:rPr lang="zh-CN" altLang="en-US"/>
              <a:t>                               </a:t>
            </a:r>
            <a:r>
              <a:rPr lang="zh-CN" altLang="en-US" sz="2000">
                <a:effectLst>
                  <a:outerShdw blurRad="38100" dist="38100" dir="2700000" algn="tl">
                    <a:srgbClr val="000000">
                      <a:alpha val="43137"/>
                    </a:srgbClr>
                  </a:outerShdw>
                </a:effectLst>
                <a:latin typeface="+mn-ea"/>
              </a:rPr>
              <a:t> ￭梅赛德斯</a:t>
            </a:r>
            <a:r>
              <a:rPr lang="en-US" altLang="zh-CN" sz="2000">
                <a:effectLst>
                  <a:outerShdw blurRad="38100" dist="38100" dir="2700000" algn="tl">
                    <a:srgbClr val="000000">
                      <a:alpha val="43137"/>
                    </a:srgbClr>
                  </a:outerShdw>
                </a:effectLst>
                <a:latin typeface="+mn-ea"/>
              </a:rPr>
              <a:t>-</a:t>
            </a:r>
            <a:r>
              <a:rPr lang="zh-CN" altLang="en-US" sz="2000">
                <a:effectLst>
                  <a:outerShdw blurRad="38100" dist="38100" dir="2700000" algn="tl">
                    <a:srgbClr val="000000">
                      <a:alpha val="43137"/>
                    </a:srgbClr>
                  </a:outerShdw>
                </a:effectLst>
                <a:latin typeface="+mn-ea"/>
              </a:rPr>
              <a:t>奔驰（</a:t>
            </a:r>
            <a:r>
              <a:rPr lang="en-US" altLang="zh-CN" sz="2000">
                <a:effectLst>
                  <a:outerShdw blurRad="38100" dist="38100" dir="2700000" algn="tl">
                    <a:srgbClr val="000000">
                      <a:alpha val="43137"/>
                    </a:srgbClr>
                  </a:outerShdw>
                </a:effectLst>
                <a:latin typeface="+mn-ea"/>
                <a:sym typeface="+mn-ea"/>
              </a:rPr>
              <a:t>Mercedes-Benz</a:t>
            </a:r>
            <a:r>
              <a:rPr lang="zh-CN" altLang="en-US" sz="2000">
                <a:effectLst>
                  <a:outerShdw blurRad="38100" dist="38100" dir="2700000" algn="tl">
                    <a:srgbClr val="000000">
                      <a:alpha val="43137"/>
                    </a:srgbClr>
                  </a:outerShdw>
                </a:effectLst>
                <a:latin typeface="+mn-ea"/>
              </a:rPr>
              <a:t>）                    </a:t>
            </a:r>
            <a:endParaRPr lang="zh-CN" altLang="en-US" sz="2000">
              <a:effectLst>
                <a:outerShdw blurRad="38100" dist="38100" dir="2700000" algn="tl">
                  <a:srgbClr val="000000">
                    <a:alpha val="43137"/>
                  </a:srgbClr>
                </a:outerShdw>
              </a:effectLst>
              <a:latin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rPr>
              <a:t>                  </a:t>
            </a:r>
            <a:r>
              <a:rPr lang="zh-CN" altLang="en-US" sz="2000">
                <a:effectLst>
                  <a:outerShdw blurRad="38100" dist="38100" dir="2700000" algn="tl">
                    <a:srgbClr val="000000">
                      <a:alpha val="43137"/>
                    </a:srgbClr>
                  </a:outerShdw>
                </a:effectLst>
                <a:latin typeface="+mn-ea"/>
                <a:sym typeface="+mn-ea"/>
              </a:rPr>
              <a:t>￭迈巴赫（</a:t>
            </a:r>
            <a:r>
              <a:rPr lang="en-US" altLang="zh-CN" sz="2000">
                <a:effectLst>
                  <a:outerShdw blurRad="38100" dist="38100" dir="2700000" algn="tl">
                    <a:srgbClr val="000000">
                      <a:alpha val="43137"/>
                    </a:srgbClr>
                  </a:outerShdw>
                </a:effectLst>
                <a:latin typeface="+mn-ea"/>
                <a:sym typeface="+mn-ea"/>
              </a:rPr>
              <a:t>MAYBACH</a:t>
            </a: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a:t>
            </a:r>
            <a:r>
              <a:rPr lang="en-US" altLang="zh-CN" sz="2000">
                <a:effectLst>
                  <a:outerShdw blurRad="38100" dist="38100" dir="2700000" algn="tl">
                    <a:srgbClr val="000000">
                      <a:alpha val="43137"/>
                    </a:srgbClr>
                  </a:outerShdw>
                </a:effectLst>
                <a:latin typeface="+mn-ea"/>
                <a:sym typeface="+mn-ea"/>
              </a:rPr>
              <a:t>smart</a:t>
            </a: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奔驰.png奔驰"/>
          <p:cNvPicPr>
            <a:picLocks noChangeAspect="1"/>
          </p:cNvPicPr>
          <p:nvPr>
            <p:ph sz="half" idx="1"/>
          </p:nvPr>
        </p:nvPicPr>
        <p:blipFill>
          <a:blip r:embed="rId1"/>
          <a:srcRect/>
          <a:stretch>
            <a:fillRect/>
          </a:stretch>
        </p:blipFill>
        <p:spPr>
          <a:xfrm>
            <a:off x="874395" y="3132455"/>
            <a:ext cx="2952115" cy="2505710"/>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梅赛德斯</a:t>
            </a:r>
            <a:r>
              <a:rPr lang="en-US" altLang="zh-CN" sz="3200">
                <a:effectLst>
                  <a:outerShdw blurRad="38100" dist="38100" dir="2700000" algn="tl">
                    <a:srgbClr val="000000">
                      <a:alpha val="43137"/>
                    </a:srgbClr>
                  </a:outerShdw>
                </a:effectLst>
                <a:latin typeface="+mn-ea"/>
                <a:sym typeface="+mn-ea"/>
              </a:rPr>
              <a:t>-</a:t>
            </a:r>
            <a:r>
              <a:rPr lang="zh-CN" altLang="en-US" sz="3200">
                <a:effectLst>
                  <a:outerShdw blurRad="38100" dist="38100" dir="2700000" algn="tl">
                    <a:srgbClr val="000000">
                      <a:alpha val="43137"/>
                    </a:srgbClr>
                  </a:outerShdw>
                </a:effectLst>
                <a:latin typeface="+mn-ea"/>
                <a:sym typeface="+mn-ea"/>
              </a:rPr>
              <a:t>奔驰（</a:t>
            </a:r>
            <a:r>
              <a:rPr lang="en-US" altLang="zh-CN" sz="3200">
                <a:effectLst>
                  <a:outerShdw blurRad="38100" dist="38100" dir="2700000" algn="tl">
                    <a:srgbClr val="000000">
                      <a:alpha val="43137"/>
                    </a:srgbClr>
                  </a:outerShdw>
                </a:effectLst>
                <a:latin typeface="+mn-ea"/>
                <a:sym typeface="+mn-ea"/>
              </a:rPr>
              <a:t>Mercedes-Benz</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075815" y="201930"/>
            <a:ext cx="8980170" cy="1920240"/>
          </a:xfrm>
          <a:prstGeom prst="rect">
            <a:avLst/>
          </a:prstGeom>
          <a:noFill/>
        </p:spPr>
        <p:txBody>
          <a:bodyPr wrap="square" rtlCol="0">
            <a:spAutoFit/>
          </a:bodyPr>
          <a:p>
            <a:pPr>
              <a:lnSpc>
                <a:spcPct val="150000"/>
              </a:lnSpc>
            </a:pPr>
            <a:r>
              <a:rPr lang="zh-CN" altLang="en-US" sz="4000" u="sng">
                <a:solidFill>
                  <a:schemeClr val="accent1"/>
                </a:solidFill>
                <a:effectLst>
                  <a:outerShdw blurRad="38100" dist="38100" dir="2700000" algn="tl">
                    <a:srgbClr val="000000">
                      <a:alpha val="43137"/>
                    </a:srgbClr>
                  </a:outerShdw>
                </a:effectLst>
                <a:latin typeface="+mn-ea"/>
                <a:sym typeface="+mn-ea"/>
              </a:rPr>
              <a:t>（原）</a:t>
            </a:r>
            <a:r>
              <a:rPr lang="zh-CN" altLang="en-US" sz="4000" kern="0" dirty="0">
                <a:solidFill>
                  <a:schemeClr val="accent1"/>
                </a:solidFill>
                <a:effectLst>
                  <a:outerShdw blurRad="38100" dist="38100" dir="2700000" algn="tl">
                    <a:srgbClr val="000000">
                      <a:alpha val="43137"/>
                    </a:srgbClr>
                  </a:outerShdw>
                </a:effectLst>
                <a:latin typeface="+mn-ea"/>
                <a:sym typeface="+mn-ea"/>
              </a:rPr>
              <a:t>戴姆勒</a:t>
            </a:r>
            <a:r>
              <a:rPr lang="en-US" altLang="zh-CN" sz="4000" kern="0" dirty="0">
                <a:solidFill>
                  <a:schemeClr val="accent1"/>
                </a:solidFill>
                <a:effectLst>
                  <a:outerShdw blurRad="38100" dist="38100" dir="2700000" algn="tl">
                    <a:srgbClr val="000000">
                      <a:alpha val="43137"/>
                    </a:srgbClr>
                  </a:outerShdw>
                </a:effectLst>
                <a:latin typeface="+mn-ea"/>
                <a:sym typeface="+mn-ea"/>
              </a:rPr>
              <a:t>-</a:t>
            </a:r>
            <a:r>
              <a:rPr lang="zh-CN" altLang="en-US" sz="4000"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a:solidFill>
                  <a:schemeClr val="accent1"/>
                </a:solidFill>
                <a:effectLst>
                  <a:outerShdw blurRad="38100" dist="38100" dir="2700000" algn="tl">
                    <a:srgbClr val="000000">
                      <a:alpha val="43137"/>
                    </a:srgbClr>
                  </a:outerShdw>
                </a:effectLst>
                <a:latin typeface="+mn-ea"/>
                <a:sym typeface="+mn-ea"/>
              </a:rPr>
              <a:t>（</a:t>
            </a:r>
            <a:r>
              <a:rPr lang="en-US" altLang="zh-CN" sz="4000">
                <a:solidFill>
                  <a:schemeClr val="accent1"/>
                </a:solidFill>
                <a:effectLst>
                  <a:outerShdw blurRad="38100" dist="38100" dir="2700000" algn="tl">
                    <a:srgbClr val="000000">
                      <a:alpha val="43137"/>
                    </a:srgbClr>
                  </a:outerShdw>
                </a:effectLst>
                <a:latin typeface="+mn-ea"/>
                <a:sym typeface="+mn-ea"/>
              </a:rPr>
              <a:t>DaimlerChrysler</a:t>
            </a:r>
            <a:r>
              <a:rPr lang="zh-CN" altLang="en-US" sz="4000">
                <a:effectLst>
                  <a:outerShdw blurRad="38100" dist="38100" dir="2700000" algn="tl">
                    <a:srgbClr val="000000">
                      <a:alpha val="43137"/>
                    </a:srgbClr>
                  </a:outerShdw>
                </a:effectLst>
                <a:latin typeface="+mn-ea"/>
                <a:sym typeface="+mn-ea"/>
              </a:rPr>
              <a:t>）</a:t>
            </a:r>
            <a:br>
              <a:rPr lang="zh-CN" altLang="en-US" sz="4000">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奔驰介绍"/>
          <p:cNvPicPr>
            <a:picLocks noChangeAspect="1"/>
          </p:cNvPicPr>
          <p:nvPr>
            <p:ph sz="half" idx="2"/>
          </p:nvPr>
        </p:nvPicPr>
        <p:blipFill>
          <a:blip r:embed="rId2"/>
          <a:stretch>
            <a:fillRect/>
          </a:stretch>
        </p:blipFill>
        <p:spPr>
          <a:xfrm>
            <a:off x="5806440" y="2473960"/>
            <a:ext cx="5249545" cy="4218940"/>
          </a:xfrm>
          <a:prstGeom prst="rect">
            <a:avLst/>
          </a:prstGeom>
        </p:spPr>
      </p:pic>
    </p:spTree>
    <p:custDataLst>
      <p:tags r:id="rId3"/>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523875" y="4805680"/>
            <a:ext cx="2201545" cy="164655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a:t>
            </a:r>
            <a:r>
              <a:rPr lang="zh-CN" altLang="en-US" dirty="0"/>
              <a:t>公司介绍：</a:t>
            </a:r>
            <a:endParaRPr lang="zh-CN" altLang="en-US" dirty="0"/>
          </a:p>
        </p:txBody>
      </p:sp>
      <p:sp>
        <p:nvSpPr>
          <p:cNvPr id="8" name="内容占位符 7"/>
          <p:cNvSpPr>
            <a:spLocks noGrp="1"/>
          </p:cNvSpPr>
          <p:nvPr>
            <p:ph sz="half" idx="4294967295"/>
            <p:custDataLst>
              <p:tags r:id="rId3"/>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奔驰公司介绍.png奔驰公司介绍"/>
          <p:cNvPicPr>
            <a:picLocks noChangeAspect="1"/>
          </p:cNvPicPr>
          <p:nvPr/>
        </p:nvPicPr>
        <p:blipFill>
          <a:blip r:embed="rId4"/>
          <a:srcRect/>
          <a:stretch>
            <a:fillRect/>
          </a:stretch>
        </p:blipFill>
        <p:spPr>
          <a:xfrm>
            <a:off x="429895" y="1988820"/>
            <a:ext cx="10497820" cy="2816860"/>
          </a:xfrm>
          <a:prstGeom prst="rect">
            <a:avLst/>
          </a:prstGeom>
        </p:spPr>
      </p:pic>
    </p:spTree>
    <p:custDataLst>
      <p:tags r:id="rId5"/>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A系.png奔驰A系"/>
          <p:cNvPicPr>
            <a:picLocks noChangeAspect="1"/>
          </p:cNvPicPr>
          <p:nvPr/>
        </p:nvPicPr>
        <p:blipFill>
          <a:blip r:embed="rId2"/>
          <a:srcRect/>
          <a:stretch>
            <a:fillRect/>
          </a:stretch>
        </p:blipFill>
        <p:spPr>
          <a:xfrm>
            <a:off x="3280728" y="1906905"/>
            <a:ext cx="5332730" cy="4591685"/>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A</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C系.png奔驰C系"/>
          <p:cNvPicPr>
            <a:picLocks noChangeAspect="1"/>
          </p:cNvPicPr>
          <p:nvPr/>
        </p:nvPicPr>
        <p:blipFill>
          <a:blip r:embed="rId2"/>
          <a:srcRect/>
          <a:stretch>
            <a:fillRect/>
          </a:stretch>
        </p:blipFill>
        <p:spPr>
          <a:xfrm>
            <a:off x="3281045" y="2091055"/>
            <a:ext cx="5715000" cy="4109720"/>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C</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E系.png奔驰E系"/>
          <p:cNvPicPr>
            <a:picLocks noChangeAspect="1"/>
          </p:cNvPicPr>
          <p:nvPr/>
        </p:nvPicPr>
        <p:blipFill>
          <a:blip r:embed="rId2"/>
          <a:srcRect/>
          <a:stretch>
            <a:fillRect/>
          </a:stretch>
        </p:blipFill>
        <p:spPr>
          <a:xfrm>
            <a:off x="2317750" y="1815465"/>
            <a:ext cx="7301230" cy="4732020"/>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E</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S系.png奔驰S系"/>
          <p:cNvPicPr>
            <a:picLocks noChangeAspect="1"/>
          </p:cNvPicPr>
          <p:nvPr/>
        </p:nvPicPr>
        <p:blipFill>
          <a:blip r:embed="rId2"/>
          <a:srcRect/>
          <a:stretch>
            <a:fillRect/>
          </a:stretch>
        </p:blipFill>
        <p:spPr>
          <a:xfrm>
            <a:off x="2460625" y="2206625"/>
            <a:ext cx="6903085" cy="4345940"/>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S</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M系.png奔驰M系"/>
          <p:cNvPicPr>
            <a:picLocks noChangeAspect="1"/>
          </p:cNvPicPr>
          <p:nvPr/>
        </p:nvPicPr>
        <p:blipFill>
          <a:blip r:embed="rId2"/>
          <a:srcRect/>
          <a:stretch>
            <a:fillRect/>
          </a:stretch>
        </p:blipFill>
        <p:spPr>
          <a:xfrm>
            <a:off x="2827655" y="1883410"/>
            <a:ext cx="6280785" cy="4342765"/>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M</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轿跑系.png轿跑系"/>
          <p:cNvPicPr>
            <a:picLocks noChangeAspect="1"/>
          </p:cNvPicPr>
          <p:nvPr/>
        </p:nvPicPr>
        <p:blipFill>
          <a:blip r:embed="rId2"/>
          <a:srcRect/>
          <a:stretch>
            <a:fillRect/>
          </a:stretch>
        </p:blipFill>
        <p:spPr>
          <a:xfrm>
            <a:off x="1832610" y="1864360"/>
            <a:ext cx="9074785" cy="4785995"/>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zh-CN" altLang="en-US" sz="3200" b="1">
                <a:effectLst>
                  <a:outerShdw blurRad="38100" dist="38100" dir="2700000" algn="tl">
                    <a:srgbClr val="000000">
                      <a:alpha val="43137"/>
                    </a:srgbClr>
                  </a:outerShdw>
                </a:effectLst>
                <a:latin typeface="+mn-ea"/>
              </a:rPr>
              <a:t>轿跑系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奔驰G系.png奔驰G系"/>
          <p:cNvPicPr>
            <a:picLocks noChangeAspect="1"/>
          </p:cNvPicPr>
          <p:nvPr/>
        </p:nvPicPr>
        <p:blipFill>
          <a:blip r:embed="rId2"/>
          <a:srcRect/>
          <a:stretch>
            <a:fillRect/>
          </a:stretch>
        </p:blipFill>
        <p:spPr>
          <a:xfrm>
            <a:off x="2402840" y="2189480"/>
            <a:ext cx="6635750" cy="4413250"/>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梅赛德斯</a:t>
            </a:r>
            <a:r>
              <a:rPr lang="en-US" altLang="zh-CN">
                <a:effectLst>
                  <a:outerShdw blurRad="38100" dist="38100" dir="2700000" algn="tl">
                    <a:srgbClr val="000000">
                      <a:alpha val="43137"/>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奔驰（</a:t>
            </a:r>
            <a:r>
              <a:rPr lang="en-US" altLang="zh-CN">
                <a:effectLst>
                  <a:outerShdw blurRad="38100" dist="38100" dir="2700000" algn="tl">
                    <a:srgbClr val="000000">
                      <a:alpha val="43137"/>
                    </a:srgbClr>
                  </a:outerShdw>
                </a:effectLst>
                <a:latin typeface="+mn-ea"/>
                <a:sym typeface="+mn-ea"/>
              </a:rPr>
              <a:t>Mercedes-Benz</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4" name="文本框 3"/>
          <p:cNvSpPr txBox="1"/>
          <p:nvPr/>
        </p:nvSpPr>
        <p:spPr>
          <a:xfrm>
            <a:off x="1270000" y="2189480"/>
            <a:ext cx="2011045" cy="822960"/>
          </a:xfrm>
          <a:prstGeom prst="rect">
            <a:avLst/>
          </a:prstGeom>
          <a:noFill/>
        </p:spPr>
        <p:txBody>
          <a:bodyPr wrap="square" rtlCol="0">
            <a:spAutoFit/>
          </a:bodyPr>
          <a:p>
            <a:pPr>
              <a:lnSpc>
                <a:spcPct val="150000"/>
              </a:lnSpc>
            </a:pPr>
            <a:r>
              <a:rPr lang="en-US" altLang="zh-CN" sz="3200" b="1">
                <a:effectLst>
                  <a:outerShdw blurRad="38100" dist="38100" dir="2700000" algn="tl">
                    <a:srgbClr val="000000">
                      <a:alpha val="43137"/>
                    </a:srgbClr>
                  </a:outerShdw>
                </a:effectLst>
                <a:latin typeface="+mn-ea"/>
              </a:rPr>
              <a:t>G</a:t>
            </a:r>
            <a:r>
              <a:rPr lang="zh-CN" altLang="en-US" sz="3200" b="1">
                <a:effectLst>
                  <a:outerShdw blurRad="38100" dist="38100" dir="2700000" algn="tl">
                    <a:srgbClr val="000000">
                      <a:alpha val="43137"/>
                    </a:srgbClr>
                  </a:outerShdw>
                </a:effectLst>
                <a:latin typeface="+mn-ea"/>
              </a:rPr>
              <a:t>系</a:t>
            </a:r>
            <a:endParaRPr lang="zh-CN" altLang="en-US" sz="3200" b="1">
              <a:effectLst>
                <a:outerShdw blurRad="38100" dist="38100" dir="2700000" algn="tl">
                  <a:srgbClr val="000000">
                    <a:alpha val="43137"/>
                  </a:srgbClr>
                </a:outerShdw>
              </a:effectLst>
              <a:latin typeface="+mn-ea"/>
            </a:endParaRPr>
          </a:p>
        </p:txBody>
      </p:sp>
    </p:spTree>
    <p:custDataLst>
      <p:tags r:id="rId4"/>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一、通用汽车（</a:t>
            </a:r>
            <a:r>
              <a:rPr lang="en-US" altLang="zh-CN" sz="4000">
                <a:effectLst>
                  <a:outerShdw blurRad="38100" dist="38100" dir="2700000" algn="tl">
                    <a:srgbClr val="000000">
                      <a:alpha val="43137"/>
                    </a:srgbClr>
                  </a:outerShdw>
                </a:effectLst>
                <a:latin typeface="+mn-ea"/>
                <a:ea typeface="+mn-ea"/>
              </a:rPr>
              <a:t>General  Motors</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sp>
        <p:nvSpPr>
          <p:cNvPr id="11" name="内容占位符 10"/>
          <p:cNvSpPr>
            <a:spLocks noGrp="1"/>
          </p:cNvSpPr>
          <p:nvPr>
            <p:ph sz="half" idx="4294967295"/>
            <p:custDataLst>
              <p:tags r:id="rId2"/>
            </p:custDataLst>
          </p:nvPr>
        </p:nvSpPr>
        <p:spPr>
          <a:xfrm>
            <a:off x="3700780" y="1175385"/>
            <a:ext cx="7987030" cy="5511800"/>
          </a:xfrm>
        </p:spPr>
        <p:txBody>
          <a:bodyPr>
            <a:normAutofit/>
          </a:bodyPr>
          <a:lstStyle/>
          <a:p>
            <a:pPr>
              <a:lnSpc>
                <a:spcPct val="150000"/>
              </a:lnSpc>
            </a:pPr>
            <a:r>
              <a:rPr lang="zh-CN" altLang="en-US" sz="2000">
                <a:effectLst>
                  <a:outerShdw blurRad="38100" dist="38100" dir="2700000" algn="tl">
                    <a:srgbClr val="000000">
                      <a:alpha val="43137"/>
                    </a:srgbClr>
                  </a:outerShdw>
                </a:effectLst>
                <a:latin typeface="+mn-ea"/>
              </a:rPr>
              <a:t>通用汽车公司（</a:t>
            </a:r>
            <a:r>
              <a:rPr lang="en-US" altLang="zh-CN" sz="2000">
                <a:effectLst>
                  <a:outerShdw blurRad="38100" dist="38100" dir="2700000" algn="tl">
                    <a:srgbClr val="000000">
                      <a:alpha val="43137"/>
                    </a:srgbClr>
                  </a:outerShdw>
                </a:effectLst>
                <a:latin typeface="+mn-ea"/>
              </a:rPr>
              <a:t>GM</a:t>
            </a:r>
            <a:r>
              <a:rPr lang="zh-CN" altLang="en-US" sz="2000">
                <a:effectLst>
                  <a:outerShdw blurRad="38100" dist="38100" dir="2700000" algn="tl">
                    <a:srgbClr val="000000">
                      <a:alpha val="43137"/>
                    </a:srgbClr>
                  </a:outerShdw>
                </a:effectLst>
                <a:latin typeface="+mn-ea"/>
              </a:rPr>
              <a:t>）是全球最大的汽车公司，其核心汽车业务及子公司遍布全球。</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公司是由威廉·杜兰特于</a:t>
            </a:r>
            <a:r>
              <a:rPr lang="en-US" altLang="zh-CN" sz="2000">
                <a:effectLst>
                  <a:outerShdw blurRad="38100" dist="38100" dir="2700000" algn="tl">
                    <a:srgbClr val="000000">
                      <a:alpha val="43137"/>
                    </a:srgbClr>
                  </a:outerShdw>
                </a:effectLst>
                <a:latin typeface="+mn-ea"/>
              </a:rPr>
              <a:t>1908</a:t>
            </a:r>
            <a:r>
              <a:rPr lang="zh-CN" altLang="en-US" sz="2000">
                <a:effectLst>
                  <a:outerShdw blurRad="38100" dist="38100" dir="2700000" algn="tl">
                    <a:srgbClr val="000000">
                      <a:alpha val="43137"/>
                    </a:srgbClr>
                  </a:outerShdw>
                </a:effectLst>
                <a:latin typeface="+mn-ea"/>
              </a:rPr>
              <a:t>年</a:t>
            </a:r>
            <a:r>
              <a:rPr lang="en-US" altLang="zh-CN" sz="2000">
                <a:effectLst>
                  <a:outerShdw blurRad="38100" dist="38100" dir="2700000" algn="tl">
                    <a:srgbClr val="000000">
                      <a:alpha val="43137"/>
                    </a:srgbClr>
                  </a:outerShdw>
                </a:effectLst>
                <a:latin typeface="+mn-ea"/>
              </a:rPr>
              <a:t>9</a:t>
            </a:r>
            <a:r>
              <a:rPr lang="zh-CN" altLang="en-US" sz="2000">
                <a:effectLst>
                  <a:outerShdw blurRad="38100" dist="38100" dir="2700000" algn="tl">
                    <a:srgbClr val="000000">
                      <a:alpha val="43137"/>
                    </a:srgbClr>
                  </a:outerShdw>
                </a:effectLst>
                <a:latin typeface="+mn-ea"/>
              </a:rPr>
              <a:t>月在别克汽车公司的基础上发展起来的，成立于美国的汽车城底特律。</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通用汽车公司在美国最大五百家企业中居首位，在世界最大工业企业中位居第二。</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通用汽车公司旗下的通用汽车金融服务公司（</a:t>
            </a:r>
            <a:r>
              <a:rPr lang="en-US" altLang="zh-CN" sz="2000">
                <a:effectLst>
                  <a:outerShdw blurRad="38100" dist="38100" dir="2700000" algn="tl">
                    <a:srgbClr val="000000">
                      <a:alpha val="43137"/>
                    </a:srgbClr>
                  </a:outerShdw>
                </a:effectLst>
                <a:latin typeface="+mn-ea"/>
              </a:rPr>
              <a:t>GMAC</a:t>
            </a:r>
            <a:r>
              <a:rPr lang="zh-CN" altLang="en-US" sz="2000">
                <a:effectLst>
                  <a:outerShdw blurRad="38100" dist="38100" dir="2700000" algn="tl">
                    <a:srgbClr val="000000">
                      <a:alpha val="43137"/>
                    </a:srgbClr>
                  </a:outerShdw>
                </a:effectLst>
                <a:latin typeface="+mn-ea"/>
              </a:rPr>
              <a:t>）是全球领先的金融服务公司，向全球客服提供汽车和商业贷款、抵押融资以及保险等服务业务。</a:t>
            </a:r>
            <a:endParaRPr lang="zh-CN" altLang="en-US" sz="2000">
              <a:effectLst>
                <a:outerShdw blurRad="38100" dist="38100" dir="2700000" algn="tl">
                  <a:srgbClr val="000000">
                    <a:alpha val="43137"/>
                  </a:srgbClr>
                </a:outerShdw>
              </a:effectLst>
              <a:latin typeface="+mn-ea"/>
            </a:endParaRPr>
          </a:p>
          <a:p>
            <a:pPr>
              <a:lnSpc>
                <a:spcPct val="150000"/>
              </a:lnSpc>
            </a:pPr>
            <a:r>
              <a:rPr lang="zh-CN" altLang="en-US" sz="2000">
                <a:effectLst>
                  <a:outerShdw blurRad="38100" dist="38100" dir="2700000" algn="tl">
                    <a:srgbClr val="000000">
                      <a:alpha val="43137"/>
                    </a:srgbClr>
                  </a:outerShdw>
                </a:effectLst>
                <a:latin typeface="+mn-ea"/>
              </a:rPr>
              <a:t>该企业在</a:t>
            </a:r>
            <a:r>
              <a:rPr lang="en-US" altLang="zh-CN" sz="2000">
                <a:effectLst>
                  <a:outerShdw blurRad="38100" dist="38100" dir="2700000" algn="tl">
                    <a:srgbClr val="000000">
                      <a:alpha val="43137"/>
                    </a:srgbClr>
                  </a:outerShdw>
                </a:effectLst>
                <a:latin typeface="+mn-ea"/>
              </a:rPr>
              <a:t>2007</a:t>
            </a:r>
            <a:r>
              <a:rPr lang="zh-CN" altLang="en-US" sz="2000">
                <a:effectLst>
                  <a:outerShdw blurRad="38100" dist="38100" dir="2700000" algn="tl">
                    <a:srgbClr val="000000">
                      <a:alpha val="43137"/>
                    </a:srgbClr>
                  </a:outerShdw>
                </a:effectLst>
                <a:latin typeface="+mn-ea"/>
              </a:rPr>
              <a:t>年度《财富》全球最大五百家公司排名中名列第五。</a:t>
            </a:r>
            <a:endParaRPr lang="zh-CN" altLang="en-US" sz="2000">
              <a:effectLst>
                <a:outerShdw blurRad="38100" dist="38100" dir="2700000" algn="tl">
                  <a:srgbClr val="000000">
                    <a:alpha val="43137"/>
                  </a:srgbClr>
                </a:outerShdw>
              </a:effectLst>
              <a:latin typeface="+mn-ea"/>
            </a:endParaRPr>
          </a:p>
          <a:p>
            <a:endParaRPr lang="zh-CN" altLang="en-US">
              <a:latin typeface="微软雅黑" panose="020B0503020204020204" charset="-122"/>
              <a:ea typeface="微软雅黑" panose="020B0503020204020204" charset="-122"/>
            </a:endParaRPr>
          </a:p>
        </p:txBody>
      </p:sp>
      <p:pic>
        <p:nvPicPr>
          <p:cNvPr id="2" name="内容占位符 1" descr="通用"/>
          <p:cNvPicPr>
            <a:picLocks noChangeAspect="1"/>
          </p:cNvPicPr>
          <p:nvPr>
            <p:ph sz="half" idx="4294967295"/>
          </p:nvPr>
        </p:nvPicPr>
        <p:blipFill>
          <a:blip r:embed="rId3"/>
          <a:stretch>
            <a:fillRect/>
          </a:stretch>
        </p:blipFill>
        <p:spPr>
          <a:xfrm>
            <a:off x="62230" y="1759585"/>
            <a:ext cx="3547110" cy="3338830"/>
          </a:xfrm>
          <a:prstGeom prst="rect">
            <a:avLst/>
          </a:prstGeom>
        </p:spPr>
      </p:pic>
    </p:spTree>
    <p:custDataLst>
      <p:tags r:id="rId4"/>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smart.pngsmart"/>
          <p:cNvPicPr>
            <a:picLocks noChangeAspect="1"/>
          </p:cNvPicPr>
          <p:nvPr>
            <p:ph sz="half" idx="1"/>
          </p:nvPr>
        </p:nvPicPr>
        <p:blipFill>
          <a:blip r:embed="rId1"/>
          <a:srcRect/>
          <a:stretch>
            <a:fillRect/>
          </a:stretch>
        </p:blipFill>
        <p:spPr>
          <a:xfrm>
            <a:off x="746760" y="3300413"/>
            <a:ext cx="2952115" cy="1462405"/>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en-US" altLang="zh-CN" sz="3200">
                <a:effectLst>
                  <a:outerShdw blurRad="38100" dist="38100" dir="2700000" algn="tl">
                    <a:srgbClr val="000000">
                      <a:alpha val="43137"/>
                    </a:srgbClr>
                  </a:outerShdw>
                </a:effectLst>
                <a:latin typeface="+mn-ea"/>
              </a:rPr>
              <a:t>        Smart  LOGO</a:t>
            </a:r>
            <a:r>
              <a:rPr lang="zh-CN" altLang="en-US" sz="3200">
                <a:latin typeface="+mn-ea"/>
              </a:rPr>
              <a:t>：</a:t>
            </a:r>
            <a:endParaRPr lang="zh-CN" altLang="en-US" sz="3200">
              <a:latin typeface="+mn-ea"/>
            </a:endParaRPr>
          </a:p>
        </p:txBody>
      </p:sp>
      <p:sp>
        <p:nvSpPr>
          <p:cNvPr id="2" name="文本框 1"/>
          <p:cNvSpPr txBox="1"/>
          <p:nvPr/>
        </p:nvSpPr>
        <p:spPr>
          <a:xfrm>
            <a:off x="1919605" y="87630"/>
            <a:ext cx="8980170" cy="1920240"/>
          </a:xfrm>
          <a:prstGeom prst="rect">
            <a:avLst/>
          </a:prstGeom>
          <a:noFill/>
        </p:spPr>
        <p:txBody>
          <a:bodyPr wrap="square" rtlCol="0">
            <a:spAutoFit/>
          </a:bodyPr>
          <a:p>
            <a:pPr>
              <a:lnSpc>
                <a:spcPct val="150000"/>
              </a:lnSpc>
            </a:pPr>
            <a:r>
              <a:rPr lang="zh-CN" altLang="en-US" sz="4000" u="sng">
                <a:solidFill>
                  <a:schemeClr val="accent1"/>
                </a:solidFill>
                <a:effectLst>
                  <a:outerShdw blurRad="38100" dist="38100" dir="2700000" algn="tl">
                    <a:srgbClr val="000000">
                      <a:alpha val="43137"/>
                    </a:srgbClr>
                  </a:outerShdw>
                </a:effectLst>
                <a:latin typeface="+mn-ea"/>
                <a:sym typeface="+mn-ea"/>
              </a:rPr>
              <a:t>（原）</a:t>
            </a:r>
            <a:r>
              <a:rPr lang="zh-CN" altLang="en-US" sz="4000" kern="0" dirty="0">
                <a:solidFill>
                  <a:schemeClr val="accent1"/>
                </a:solidFill>
                <a:effectLst>
                  <a:outerShdw blurRad="38100" dist="38100" dir="2700000" algn="tl">
                    <a:srgbClr val="000000">
                      <a:alpha val="43137"/>
                    </a:srgbClr>
                  </a:outerShdw>
                </a:effectLst>
                <a:latin typeface="+mn-ea"/>
                <a:sym typeface="+mn-ea"/>
              </a:rPr>
              <a:t>戴姆勒</a:t>
            </a:r>
            <a:r>
              <a:rPr lang="en-US" altLang="zh-CN" sz="4000" kern="0" dirty="0">
                <a:solidFill>
                  <a:schemeClr val="accent1"/>
                </a:solidFill>
                <a:effectLst>
                  <a:outerShdw blurRad="38100" dist="38100" dir="2700000" algn="tl">
                    <a:srgbClr val="000000">
                      <a:alpha val="43137"/>
                    </a:srgbClr>
                  </a:outerShdw>
                </a:effectLst>
                <a:latin typeface="+mn-ea"/>
                <a:sym typeface="+mn-ea"/>
              </a:rPr>
              <a:t>-</a:t>
            </a:r>
            <a:r>
              <a:rPr lang="zh-CN" altLang="en-US" sz="4000"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a:solidFill>
                  <a:schemeClr val="accent1"/>
                </a:solidFill>
                <a:effectLst>
                  <a:outerShdw blurRad="38100" dist="38100" dir="2700000" algn="tl">
                    <a:srgbClr val="000000">
                      <a:alpha val="43137"/>
                    </a:srgbClr>
                  </a:outerShdw>
                </a:effectLst>
                <a:latin typeface="+mn-ea"/>
                <a:sym typeface="+mn-ea"/>
              </a:rPr>
              <a:t>（</a:t>
            </a:r>
            <a:r>
              <a:rPr lang="en-US" altLang="zh-CN" sz="4000">
                <a:solidFill>
                  <a:schemeClr val="accent1"/>
                </a:solidFill>
                <a:effectLst>
                  <a:outerShdw blurRad="38100" dist="38100" dir="2700000" algn="tl">
                    <a:srgbClr val="000000">
                      <a:alpha val="43137"/>
                    </a:srgbClr>
                  </a:outerShdw>
                </a:effectLst>
                <a:latin typeface="+mn-ea"/>
                <a:sym typeface="+mn-ea"/>
              </a:rPr>
              <a:t>DaimlerChrysler</a:t>
            </a:r>
            <a:r>
              <a:rPr lang="zh-CN" altLang="en-US" sz="4000">
                <a:solidFill>
                  <a:schemeClr val="accent1"/>
                </a:solidFill>
                <a:effectLst>
                  <a:outerShdw blurRad="38100" dist="38100" dir="2700000" algn="tl">
                    <a:srgbClr val="000000">
                      <a:alpha val="43137"/>
                    </a:srgbClr>
                  </a:outerShdw>
                </a:effectLst>
                <a:latin typeface="+mn-ea"/>
                <a:sym typeface="+mn-ea"/>
              </a:rPr>
              <a:t>）</a:t>
            </a:r>
            <a:br>
              <a:rPr lang="zh-CN" altLang="en-US" sz="4000">
                <a:solidFill>
                  <a:schemeClr val="accent1"/>
                </a:solidFill>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smar介绍.pngsmar介绍"/>
          <p:cNvPicPr>
            <a:picLocks noChangeAspect="1"/>
          </p:cNvPicPr>
          <p:nvPr>
            <p:ph sz="half" idx="2"/>
          </p:nvPr>
        </p:nvPicPr>
        <p:blipFill>
          <a:blip r:embed="rId2"/>
          <a:srcRect/>
          <a:stretch>
            <a:fillRect/>
          </a:stretch>
        </p:blipFill>
        <p:spPr>
          <a:xfrm>
            <a:off x="5845810" y="2007870"/>
            <a:ext cx="4690110" cy="4218940"/>
          </a:xfrm>
          <a:prstGeom prst="rect">
            <a:avLst/>
          </a:prstGeom>
        </p:spPr>
      </p:pic>
    </p:spTree>
    <p:custDataLst>
      <p:tags r:id="rId3"/>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奔驰.png奔驰"/>
          <p:cNvPicPr>
            <a:picLocks noChangeAspect="1"/>
          </p:cNvPicPr>
          <p:nvPr/>
        </p:nvPicPr>
        <p:blipFill>
          <a:blip r:embed="rId1"/>
          <a:srcRect/>
          <a:stretch>
            <a:fillRect/>
          </a:stretch>
        </p:blipFill>
        <p:spPr>
          <a:xfrm>
            <a:off x="246698" y="5209541"/>
            <a:ext cx="1740535" cy="1440815"/>
          </a:xfrm>
          <a:prstGeom prst="rect">
            <a:avLst/>
          </a:prstGeom>
        </p:spPr>
      </p:pic>
      <p:pic>
        <p:nvPicPr>
          <p:cNvPr id="3" name="图片 2" descr="C:\Documents and Settings\Administrator\桌面\汽车\smart车型.pngsmart车型"/>
          <p:cNvPicPr>
            <a:picLocks noChangeAspect="1"/>
          </p:cNvPicPr>
          <p:nvPr/>
        </p:nvPicPr>
        <p:blipFill>
          <a:blip r:embed="rId2"/>
          <a:srcRect/>
          <a:stretch>
            <a:fillRect/>
          </a:stretch>
        </p:blipFill>
        <p:spPr>
          <a:xfrm>
            <a:off x="2865755" y="1663700"/>
            <a:ext cx="5682615" cy="4591685"/>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en-US" altLang="zh-CN">
                <a:effectLst>
                  <a:outerShdw blurRad="38100" dist="38100" dir="2700000" algn="tl">
                    <a:srgbClr val="000000">
                      <a:alpha val="43137"/>
                    </a:srgbClr>
                  </a:outerShdw>
                </a:effectLst>
                <a:latin typeface="+mn-ea"/>
                <a:sym typeface="+mn-ea"/>
              </a:rPr>
              <a:t>Smart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5" name="文本框 4"/>
          <p:cNvSpPr txBox="1"/>
          <p:nvPr/>
        </p:nvSpPr>
        <p:spPr>
          <a:xfrm>
            <a:off x="5754370" y="3246120"/>
            <a:ext cx="682625" cy="365760"/>
          </a:xfrm>
          <a:prstGeom prst="rect">
            <a:avLst/>
          </a:prstGeom>
          <a:noFill/>
        </p:spPr>
        <p:txBody>
          <a:bodyPr wrap="none" rtlCol="0" anchor="t">
            <a:spAutoFit/>
          </a:bodyPr>
          <a:p>
            <a:r>
              <a:rPr lang="en-US" altLang="zh-CN">
                <a:effectLst>
                  <a:outerShdw blurRad="38100" dist="38100" dir="2700000" algn="tl">
                    <a:srgbClr val="000000">
                      <a:alpha val="43137"/>
                    </a:srgbClr>
                  </a:outerShdw>
                </a:effectLst>
                <a:latin typeface="+mn-ea"/>
                <a:sym typeface="+mn-ea"/>
              </a:rPr>
              <a:t>Smart</a:t>
            </a:r>
            <a:endParaRPr lang="zh-CN" altLang="en-US"/>
          </a:p>
        </p:txBody>
      </p:sp>
    </p:spTree>
    <p:custDataLst>
      <p:tags r:id="rId4"/>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迈巴赫.png迈巴赫"/>
          <p:cNvPicPr>
            <a:picLocks noChangeAspect="1"/>
          </p:cNvPicPr>
          <p:nvPr>
            <p:ph sz="half" idx="1"/>
          </p:nvPr>
        </p:nvPicPr>
        <p:blipFill>
          <a:blip r:embed="rId1"/>
          <a:srcRect/>
          <a:stretch>
            <a:fillRect/>
          </a:stretch>
        </p:blipFill>
        <p:spPr>
          <a:xfrm>
            <a:off x="902970" y="3013710"/>
            <a:ext cx="3121025" cy="2430780"/>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迈巴赫（</a:t>
            </a:r>
            <a:r>
              <a:rPr lang="en-US" altLang="zh-CN" sz="3200">
                <a:effectLst>
                  <a:outerShdw blurRad="38100" dist="38100" dir="2700000" algn="tl">
                    <a:srgbClr val="000000">
                      <a:alpha val="43137"/>
                    </a:srgbClr>
                  </a:outerShdw>
                </a:effectLst>
                <a:latin typeface="+mn-ea"/>
                <a:sym typeface="+mn-ea"/>
              </a:rPr>
              <a:t>MAYBACH</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075815" y="201930"/>
            <a:ext cx="8980170" cy="1920240"/>
          </a:xfrm>
          <a:prstGeom prst="rect">
            <a:avLst/>
          </a:prstGeom>
          <a:noFill/>
        </p:spPr>
        <p:txBody>
          <a:bodyPr wrap="square" rtlCol="0">
            <a:spAutoFit/>
          </a:bodyPr>
          <a:p>
            <a:pPr>
              <a:lnSpc>
                <a:spcPct val="150000"/>
              </a:lnSpc>
            </a:pPr>
            <a:r>
              <a:rPr lang="zh-CN" altLang="en-US" sz="4000" u="sng">
                <a:solidFill>
                  <a:schemeClr val="accent1"/>
                </a:solidFill>
                <a:effectLst>
                  <a:outerShdw blurRad="38100" dist="38100" dir="2700000" algn="tl">
                    <a:srgbClr val="000000">
                      <a:alpha val="43137"/>
                    </a:srgbClr>
                  </a:outerShdw>
                </a:effectLst>
                <a:latin typeface="+mn-ea"/>
                <a:sym typeface="+mn-ea"/>
              </a:rPr>
              <a:t>（原）</a:t>
            </a:r>
            <a:r>
              <a:rPr lang="zh-CN" altLang="en-US" sz="4000" kern="0" dirty="0">
                <a:solidFill>
                  <a:schemeClr val="accent1"/>
                </a:solidFill>
                <a:effectLst>
                  <a:outerShdw blurRad="38100" dist="38100" dir="2700000" algn="tl">
                    <a:srgbClr val="000000">
                      <a:alpha val="43137"/>
                    </a:srgbClr>
                  </a:outerShdw>
                </a:effectLst>
                <a:latin typeface="+mn-ea"/>
                <a:sym typeface="+mn-ea"/>
              </a:rPr>
              <a:t>戴姆勒</a:t>
            </a:r>
            <a:r>
              <a:rPr lang="en-US" altLang="zh-CN" sz="4000" kern="0" dirty="0">
                <a:solidFill>
                  <a:schemeClr val="accent1"/>
                </a:solidFill>
                <a:effectLst>
                  <a:outerShdw blurRad="38100" dist="38100" dir="2700000" algn="tl">
                    <a:srgbClr val="000000">
                      <a:alpha val="43137"/>
                    </a:srgbClr>
                  </a:outerShdw>
                </a:effectLst>
                <a:latin typeface="+mn-ea"/>
                <a:sym typeface="+mn-ea"/>
              </a:rPr>
              <a:t>-</a:t>
            </a:r>
            <a:r>
              <a:rPr lang="zh-CN" altLang="en-US" sz="4000"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a:solidFill>
                  <a:schemeClr val="accent1"/>
                </a:solidFill>
                <a:effectLst>
                  <a:outerShdw blurRad="38100" dist="38100" dir="2700000" algn="tl">
                    <a:srgbClr val="000000">
                      <a:alpha val="43137"/>
                    </a:srgbClr>
                  </a:outerShdw>
                </a:effectLst>
                <a:latin typeface="+mn-ea"/>
                <a:sym typeface="+mn-ea"/>
              </a:rPr>
              <a:t>（</a:t>
            </a:r>
            <a:r>
              <a:rPr lang="en-US" altLang="zh-CN" sz="4000">
                <a:solidFill>
                  <a:schemeClr val="accent1"/>
                </a:solidFill>
                <a:effectLst>
                  <a:outerShdw blurRad="38100" dist="38100" dir="2700000" algn="tl">
                    <a:srgbClr val="000000">
                      <a:alpha val="43137"/>
                    </a:srgbClr>
                  </a:outerShdw>
                </a:effectLst>
                <a:latin typeface="+mn-ea"/>
                <a:sym typeface="+mn-ea"/>
              </a:rPr>
              <a:t>DaimlerChrysler</a:t>
            </a:r>
            <a:r>
              <a:rPr lang="zh-CN" altLang="en-US" sz="4000">
                <a:solidFill>
                  <a:schemeClr val="accent1"/>
                </a:solidFill>
                <a:effectLst>
                  <a:outerShdw blurRad="38100" dist="38100" dir="2700000" algn="tl">
                    <a:srgbClr val="000000">
                      <a:alpha val="43137"/>
                    </a:srgbClr>
                  </a:outerShdw>
                </a:effectLst>
                <a:latin typeface="+mn-ea"/>
                <a:sym typeface="+mn-ea"/>
              </a:rPr>
              <a:t>）</a:t>
            </a:r>
            <a:br>
              <a:rPr lang="zh-CN" altLang="en-US" sz="4000">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迈巴赫介绍.png迈巴赫介绍"/>
          <p:cNvPicPr>
            <a:picLocks noChangeAspect="1"/>
          </p:cNvPicPr>
          <p:nvPr>
            <p:ph sz="half" idx="2"/>
          </p:nvPr>
        </p:nvPicPr>
        <p:blipFill>
          <a:blip r:embed="rId2"/>
          <a:srcRect/>
          <a:stretch>
            <a:fillRect/>
          </a:stretch>
        </p:blipFill>
        <p:spPr>
          <a:xfrm>
            <a:off x="5523230" y="2473643"/>
            <a:ext cx="5249545" cy="3582035"/>
          </a:xfrm>
          <a:prstGeom prst="rect">
            <a:avLst/>
          </a:prstGeom>
        </p:spPr>
      </p:pic>
    </p:spTree>
    <p:custDataLst>
      <p:tags r:id="rId3"/>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迈巴赫车型1.png迈巴赫车型1"/>
          <p:cNvPicPr>
            <a:picLocks noChangeAspect="1"/>
          </p:cNvPicPr>
          <p:nvPr/>
        </p:nvPicPr>
        <p:blipFill>
          <a:blip r:embed="rId1"/>
          <a:srcRect/>
          <a:stretch>
            <a:fillRect/>
          </a:stretch>
        </p:blipFill>
        <p:spPr>
          <a:xfrm>
            <a:off x="665480" y="2258695"/>
            <a:ext cx="4260215" cy="3633470"/>
          </a:xfrm>
          <a:prstGeom prst="rect">
            <a:avLst/>
          </a:prstGeom>
        </p:spPr>
      </p:pic>
      <p:pic>
        <p:nvPicPr>
          <p:cNvPr id="6" name="图片 5" descr="C:\Documents and Settings\Administrator\桌面\汽车\迈巴赫.png迈巴赫"/>
          <p:cNvPicPr>
            <a:picLocks noChangeAspect="1"/>
          </p:cNvPicPr>
          <p:nvPr/>
        </p:nvPicPr>
        <p:blipFill>
          <a:blip r:embed="rId2"/>
          <a:srcRect/>
          <a:stretch>
            <a:fillRect/>
          </a:stretch>
        </p:blipFill>
        <p:spPr>
          <a:xfrm>
            <a:off x="246698" y="5296854"/>
            <a:ext cx="1740535" cy="1266190"/>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迈巴赫（</a:t>
            </a:r>
            <a:r>
              <a:rPr lang="en-US" altLang="zh-CN">
                <a:effectLst>
                  <a:outerShdw blurRad="38100" dist="38100" dir="2700000" algn="tl">
                    <a:srgbClr val="000000">
                      <a:alpha val="43137"/>
                    </a:srgbClr>
                  </a:outerShdw>
                </a:effectLst>
                <a:latin typeface="+mn-ea"/>
                <a:sym typeface="+mn-ea"/>
              </a:rPr>
              <a:t>MAYBACH</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迈巴赫车型2"/>
          <p:cNvPicPr>
            <a:picLocks noChangeAspect="1"/>
          </p:cNvPicPr>
          <p:nvPr/>
        </p:nvPicPr>
        <p:blipFill>
          <a:blip r:embed="rId4"/>
          <a:stretch>
            <a:fillRect/>
          </a:stretch>
        </p:blipFill>
        <p:spPr>
          <a:xfrm>
            <a:off x="5952490" y="1625600"/>
            <a:ext cx="4648835" cy="5196205"/>
          </a:xfrm>
          <a:prstGeom prst="rect">
            <a:avLst/>
          </a:prstGeom>
        </p:spPr>
      </p:pic>
    </p:spTree>
    <p:custDataLst>
      <p:tags r:id="rId5"/>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1054735"/>
          </a:xfrm>
        </p:spPr>
        <p:txBody>
          <a:bodyPr>
            <a:normAutofit fontScale="90000"/>
            <a:scene3d>
              <a:camera prst="orthographicFront"/>
              <a:lightRig rig="threePt" dir="t"/>
            </a:scene3d>
          </a:bodyPr>
          <a:lstStyle/>
          <a:p>
            <a:pPr>
              <a:lnSpc>
                <a:spcPct val="150000"/>
              </a:lnSpc>
            </a:pPr>
            <a:r>
              <a:rPr lang="zh-CN" altLang="en-US" kern="0" dirty="0">
                <a:effectLst>
                  <a:outerShdw blurRad="38100" dist="38100" dir="2700000" algn="tl">
                    <a:srgbClr val="000000">
                      <a:alpha val="43137"/>
                    </a:srgbClr>
                  </a:outerShdw>
                </a:effectLst>
                <a:latin typeface="+mn-ea"/>
                <a:ea typeface="+mn-ea"/>
                <a:sym typeface="+mn-ea"/>
              </a:rPr>
              <a:t>戴姆勒</a:t>
            </a:r>
            <a:r>
              <a:rPr lang="en-US" altLang="zh-CN" kern="0" dirty="0">
                <a:effectLst>
                  <a:outerShdw blurRad="38100" dist="38100" dir="2700000" algn="tl">
                    <a:srgbClr val="000000">
                      <a:alpha val="43137"/>
                    </a:srgbClr>
                  </a:outerShdw>
                </a:effectLst>
                <a:latin typeface="+mn-ea"/>
                <a:ea typeface="+mn-ea"/>
                <a:sym typeface="+mn-ea"/>
              </a:rPr>
              <a:t>-</a:t>
            </a:r>
            <a:r>
              <a:rPr lang="zh-CN" altLang="en-US" kern="0" dirty="0">
                <a:effectLst>
                  <a:outerShdw blurRad="38100" dist="38100" dir="2700000" algn="tl">
                    <a:srgbClr val="000000">
                      <a:alpha val="43137"/>
                    </a:srgbClr>
                  </a:outerShdw>
                </a:effectLst>
                <a:latin typeface="+mn-ea"/>
                <a:ea typeface="+mn-ea"/>
                <a:sym typeface="+mn-ea"/>
              </a:rPr>
              <a:t>克莱斯勒</a:t>
            </a:r>
            <a:r>
              <a:rPr lang="zh-CN" altLang="en-US">
                <a:effectLst>
                  <a:outerShdw blurRad="38100" dist="38100" dir="2700000" algn="tl">
                    <a:srgbClr val="000000">
                      <a:alpha val="43137"/>
                    </a:srgbClr>
                  </a:outerShdw>
                </a:effectLst>
                <a:latin typeface="+mn-ea"/>
                <a:ea typeface="+mn-ea"/>
                <a:sym typeface="+mn-ea"/>
              </a:rPr>
              <a:t>（</a:t>
            </a:r>
            <a:r>
              <a:rPr lang="en-US" altLang="zh-CN">
                <a:effectLst>
                  <a:outerShdw blurRad="38100" dist="38100" dir="2700000" algn="tl">
                    <a:srgbClr val="000000">
                      <a:alpha val="43137"/>
                    </a:srgbClr>
                  </a:outerShdw>
                </a:effectLst>
                <a:latin typeface="+mn-ea"/>
                <a:ea typeface="+mn-ea"/>
                <a:sym typeface="+mn-ea"/>
              </a:rPr>
              <a:t>DaimlerChrysler</a:t>
            </a:r>
            <a:r>
              <a:rPr lang="zh-CN" altLang="en-US">
                <a:effectLst>
                  <a:outerShdw blurRad="38100" dist="38100" dir="2700000" algn="tl">
                    <a:srgbClr val="000000">
                      <a:alpha val="43137"/>
                    </a:srgbClr>
                  </a:outerShdw>
                </a:effectLst>
                <a:latin typeface="+mn-ea"/>
                <a:ea typeface="+mn-ea"/>
                <a:sym typeface="+mn-ea"/>
              </a:rPr>
              <a:t>）</a:t>
            </a:r>
            <a:br>
              <a:rPr lang="zh-CN" altLang="en-US">
                <a:effectLst>
                  <a:outerShdw blurRad="38100" dist="38100" dir="2700000" algn="tl">
                    <a:srgbClr val="000000">
                      <a:alpha val="43137"/>
                    </a:srgbClr>
                  </a:outerShdw>
                </a:effectLst>
                <a:latin typeface="+mn-ea"/>
                <a:ea typeface="+mn-ea"/>
                <a:sym typeface="+mn-ea"/>
              </a:rPr>
            </a:br>
            <a:endParaRPr lang="en-US" altLang="zh-CN">
              <a:solidFill>
                <a:schemeClr val="accent1"/>
              </a:solidFill>
              <a:effectLst>
                <a:outerShdw blurRad="38100" dist="38100" dir="2700000" algn="tl">
                  <a:srgbClr val="000000">
                    <a:alpha val="43137"/>
                  </a:srgbClr>
                </a:outerShdw>
              </a:effectLst>
              <a:latin typeface="+mn-ea"/>
              <a:ea typeface="+mn-ea"/>
              <a:sym typeface="+mn-ea"/>
            </a:endParaRPr>
          </a:p>
        </p:txBody>
      </p:sp>
      <p:sp>
        <p:nvSpPr>
          <p:cNvPr id="11" name="内容占位符 10"/>
          <p:cNvSpPr>
            <a:spLocks noGrp="1"/>
          </p:cNvSpPr>
          <p:nvPr>
            <p:ph sz="quarter" idx="13"/>
            <p:custDataLst>
              <p:tags r:id="rId2"/>
            </p:custDataLst>
          </p:nvPr>
        </p:nvSpPr>
        <p:spPr>
          <a:xfrm>
            <a:off x="838200" y="1489710"/>
            <a:ext cx="10515600" cy="5064760"/>
          </a:xfrm>
        </p:spPr>
        <p:txBody>
          <a:bodyPr>
            <a:normAutofit lnSpcReduction="10000"/>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just">
              <a:lnSpc>
                <a:spcPct val="150000"/>
              </a:lnSpc>
              <a:buNone/>
            </a:pPr>
            <a:r>
              <a:rPr lang="zh-CN" altLang="en-US"/>
              <a:t>                               </a:t>
            </a:r>
            <a:r>
              <a:rPr lang="zh-CN" altLang="en-US" sz="2000">
                <a:effectLst>
                  <a:outerShdw blurRad="38100" dist="38100" dir="2700000" algn="tl">
                    <a:srgbClr val="000000">
                      <a:alpha val="43137"/>
                    </a:srgbClr>
                  </a:outerShdw>
                </a:effectLst>
                <a:latin typeface="+mn-ea"/>
              </a:rPr>
              <a:t> ￭克莱斯勒（</a:t>
            </a:r>
            <a:r>
              <a:rPr lang="en-US" altLang="zh-CN" sz="2000">
                <a:effectLst>
                  <a:outerShdw blurRad="38100" dist="38100" dir="2700000" algn="tl">
                    <a:srgbClr val="000000">
                      <a:alpha val="43137"/>
                    </a:srgbClr>
                  </a:outerShdw>
                </a:effectLst>
                <a:latin typeface="+mn-ea"/>
                <a:sym typeface="+mn-ea"/>
              </a:rPr>
              <a:t>Chrysler</a:t>
            </a:r>
            <a:r>
              <a:rPr lang="zh-CN" altLang="en-US" sz="2000">
                <a:effectLst>
                  <a:outerShdw blurRad="38100" dist="38100" dir="2700000" algn="tl">
                    <a:srgbClr val="000000">
                      <a:alpha val="43137"/>
                    </a:srgbClr>
                  </a:outerShdw>
                </a:effectLst>
                <a:latin typeface="+mn-ea"/>
              </a:rPr>
              <a:t>）                    </a:t>
            </a:r>
            <a:endParaRPr lang="zh-CN" altLang="en-US" sz="2000">
              <a:effectLst>
                <a:outerShdw blurRad="38100" dist="38100" dir="2700000" algn="tl">
                  <a:srgbClr val="000000">
                    <a:alpha val="43137"/>
                  </a:srgbClr>
                </a:outerShdw>
              </a:effectLst>
              <a:latin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rPr>
              <a:t>                  </a:t>
            </a:r>
            <a:r>
              <a:rPr lang="zh-CN" altLang="en-US" sz="2000">
                <a:effectLst>
                  <a:outerShdw blurRad="38100" dist="38100" dir="2700000" algn="tl">
                    <a:srgbClr val="000000">
                      <a:alpha val="43137"/>
                    </a:srgbClr>
                  </a:outerShdw>
                </a:effectLst>
                <a:latin typeface="+mn-ea"/>
                <a:sym typeface="+mn-ea"/>
              </a:rPr>
              <a:t>￭道奇（</a:t>
            </a:r>
            <a:r>
              <a:rPr lang="en-US" altLang="zh-CN" sz="2000">
                <a:effectLst>
                  <a:outerShdw blurRad="38100" dist="38100" dir="2700000" algn="tl">
                    <a:srgbClr val="000000">
                      <a:alpha val="43137"/>
                    </a:srgbClr>
                  </a:outerShdw>
                </a:effectLst>
                <a:latin typeface="+mn-ea"/>
                <a:sym typeface="+mn-ea"/>
              </a:rPr>
              <a:t>DODGE</a:t>
            </a: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a:t>
            </a:r>
            <a:r>
              <a:rPr lang="en-US" altLang="zh-CN" sz="2000">
                <a:effectLst>
                  <a:outerShdw blurRad="38100" dist="38100" dir="2700000" algn="tl">
                    <a:srgbClr val="000000">
                      <a:alpha val="43137"/>
                    </a:srgbClr>
                  </a:outerShdw>
                </a:effectLst>
                <a:latin typeface="+mn-ea"/>
                <a:sym typeface="+mn-ea"/>
              </a:rPr>
              <a:t>JEEP</a:t>
            </a:r>
            <a:endParaRPr lang="en-US" altLang="zh-CN"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lnSpc>
                <a:spcPct val="150000"/>
              </a:lnSpc>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a:p>
            <a:pPr marL="0" indent="0" algn="just">
              <a:buNone/>
            </a:pPr>
            <a:r>
              <a:rPr lang="zh-CN" altLang="en-US" sz="2000">
                <a:effectLst>
                  <a:outerShdw blurRad="38100" dist="38100" dir="2700000" algn="tl">
                    <a:srgbClr val="000000">
                      <a:alpha val="43137"/>
                    </a:srgbClr>
                  </a:outerShdw>
                </a:effectLst>
                <a:latin typeface="+mn-ea"/>
                <a:sym typeface="+mn-ea"/>
              </a:rPr>
              <a:t>                  </a:t>
            </a:r>
            <a:endParaRPr lang="zh-CN" altLang="en-US" sz="2000">
              <a:effectLst>
                <a:outerShdw blurRad="38100" dist="38100" dir="2700000" algn="tl">
                  <a:srgbClr val="000000">
                    <a:alpha val="43137"/>
                  </a:srgbClr>
                </a:outerShdw>
              </a:effectLst>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克莱斯勒.png克莱斯勒"/>
          <p:cNvPicPr>
            <a:picLocks noChangeAspect="1"/>
          </p:cNvPicPr>
          <p:nvPr>
            <p:ph sz="half" idx="1"/>
          </p:nvPr>
        </p:nvPicPr>
        <p:blipFill>
          <a:blip r:embed="rId1"/>
          <a:srcRect/>
          <a:stretch>
            <a:fillRect/>
          </a:stretch>
        </p:blipFill>
        <p:spPr>
          <a:xfrm>
            <a:off x="874395" y="3599498"/>
            <a:ext cx="2952115" cy="1571625"/>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en-US" altLang="zh-CN" sz="3200" kern="0" dirty="0">
                <a:solidFill>
                  <a:schemeClr val="tx1"/>
                </a:solidFill>
                <a:effectLst>
                  <a:outerShdw blurRad="38100" dist="38100" dir="2700000" algn="tl">
                    <a:srgbClr val="000000">
                      <a:alpha val="43137"/>
                    </a:srgbClr>
                  </a:outerShdw>
                </a:effectLst>
                <a:latin typeface="+mn-ea"/>
                <a:sym typeface="+mn-ea"/>
              </a:rPr>
              <a:t>   </a:t>
            </a:r>
            <a:r>
              <a:rPr lang="zh-CN" altLang="en-US" sz="3200" kern="0" dirty="0">
                <a:solidFill>
                  <a:schemeClr val="tx1"/>
                </a:solidFill>
                <a:effectLst>
                  <a:outerShdw blurRad="38100" dist="38100" dir="2700000" algn="tl">
                    <a:srgbClr val="000000">
                      <a:alpha val="43137"/>
                    </a:srgbClr>
                  </a:outerShdw>
                </a:effectLst>
                <a:latin typeface="+mn-ea"/>
                <a:sym typeface="+mn-ea"/>
              </a:rPr>
              <a:t>克莱斯勒</a:t>
            </a:r>
            <a:r>
              <a:rPr lang="zh-CN" altLang="en-US" sz="3200">
                <a:solidFill>
                  <a:schemeClr val="tx1"/>
                </a:solidFill>
                <a:effectLst>
                  <a:outerShdw blurRad="38100" dist="38100" dir="2700000" algn="tl">
                    <a:srgbClr val="000000">
                      <a:alpha val="43137"/>
                    </a:srgbClr>
                  </a:outerShdw>
                </a:effectLst>
                <a:latin typeface="+mn-ea"/>
                <a:sym typeface="+mn-ea"/>
              </a:rPr>
              <a:t>（</a:t>
            </a:r>
            <a:r>
              <a:rPr lang="en-US" altLang="zh-CN" sz="3200">
                <a:solidFill>
                  <a:schemeClr val="tx1"/>
                </a:solidFill>
                <a:effectLst>
                  <a:outerShdw blurRad="38100" dist="38100" dir="2700000" algn="tl">
                    <a:srgbClr val="000000">
                      <a:alpha val="43137"/>
                    </a:srgbClr>
                  </a:outerShdw>
                </a:effectLst>
                <a:latin typeface="+mn-ea"/>
                <a:sym typeface="+mn-ea"/>
              </a:rPr>
              <a:t>Chrysler</a:t>
            </a:r>
            <a:r>
              <a:rPr lang="zh-CN" altLang="en-US" sz="3200">
                <a:solidFill>
                  <a:schemeClr val="tx1"/>
                </a:solidFill>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075815" y="201930"/>
            <a:ext cx="8980170" cy="1920240"/>
          </a:xfrm>
          <a:prstGeom prst="rect">
            <a:avLst/>
          </a:prstGeom>
          <a:noFill/>
        </p:spPr>
        <p:txBody>
          <a:bodyPr wrap="square" rtlCol="0">
            <a:spAutoFit/>
          </a:bodyPr>
          <a:p>
            <a:pPr>
              <a:lnSpc>
                <a:spcPct val="150000"/>
              </a:lnSpc>
            </a:pPr>
            <a:r>
              <a:rPr lang="en-US" altLang="zh-CN" sz="4000" kern="0" dirty="0">
                <a:solidFill>
                  <a:schemeClr val="accent1"/>
                </a:solidFill>
                <a:effectLst>
                  <a:outerShdw blurRad="38100" dist="38100" dir="2700000" algn="tl">
                    <a:srgbClr val="000000">
                      <a:alpha val="43137"/>
                    </a:srgbClr>
                  </a:outerShdw>
                </a:effectLst>
                <a:latin typeface="+mn-ea"/>
                <a:sym typeface="+mn-ea"/>
              </a:rPr>
              <a:t>  </a:t>
            </a:r>
            <a:r>
              <a:rPr lang="zh-CN" altLang="en-US" sz="4000"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a:solidFill>
                  <a:schemeClr val="accent1"/>
                </a:solidFill>
                <a:effectLst>
                  <a:outerShdw blurRad="38100" dist="38100" dir="2700000" algn="tl">
                    <a:srgbClr val="000000">
                      <a:alpha val="43137"/>
                    </a:srgbClr>
                  </a:outerShdw>
                </a:effectLst>
                <a:latin typeface="+mn-ea"/>
                <a:sym typeface="+mn-ea"/>
              </a:rPr>
              <a:t>（</a:t>
            </a:r>
            <a:r>
              <a:rPr lang="en-US" altLang="zh-CN" sz="4000">
                <a:solidFill>
                  <a:schemeClr val="accent1"/>
                </a:solidFill>
                <a:effectLst>
                  <a:outerShdw blurRad="38100" dist="38100" dir="2700000" algn="tl">
                    <a:srgbClr val="000000">
                      <a:alpha val="43137"/>
                    </a:srgbClr>
                  </a:outerShdw>
                </a:effectLst>
                <a:latin typeface="+mn-ea"/>
                <a:sym typeface="+mn-ea"/>
              </a:rPr>
              <a:t>Chrysler</a:t>
            </a:r>
            <a:r>
              <a:rPr lang="zh-CN" altLang="en-US" sz="4000">
                <a:solidFill>
                  <a:schemeClr val="accent1"/>
                </a:solidFill>
                <a:effectLst>
                  <a:outerShdw blurRad="38100" dist="38100" dir="2700000" algn="tl">
                    <a:srgbClr val="000000">
                      <a:alpha val="43137"/>
                    </a:srgbClr>
                  </a:outerShdw>
                </a:effectLst>
                <a:latin typeface="+mn-ea"/>
                <a:sym typeface="+mn-ea"/>
              </a:rPr>
              <a:t>）</a:t>
            </a:r>
            <a:br>
              <a:rPr lang="zh-CN" altLang="en-US" sz="4000">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克莱斯勒介绍.png克莱斯勒介绍"/>
          <p:cNvPicPr>
            <a:picLocks noChangeAspect="1"/>
          </p:cNvPicPr>
          <p:nvPr>
            <p:ph sz="half" idx="2"/>
          </p:nvPr>
        </p:nvPicPr>
        <p:blipFill>
          <a:blip r:embed="rId2"/>
          <a:srcRect/>
          <a:stretch>
            <a:fillRect/>
          </a:stretch>
        </p:blipFill>
        <p:spPr>
          <a:xfrm>
            <a:off x="5558155" y="1710690"/>
            <a:ext cx="5322570" cy="5068570"/>
          </a:xfrm>
          <a:prstGeom prst="rect">
            <a:avLst/>
          </a:prstGeom>
        </p:spPr>
      </p:pic>
    </p:spTree>
    <p:custDataLst>
      <p:tags r:id="rId3"/>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克莱斯勒.png克莱斯勒"/>
          <p:cNvPicPr>
            <a:picLocks noChangeAspect="1"/>
          </p:cNvPicPr>
          <p:nvPr/>
        </p:nvPicPr>
        <p:blipFill>
          <a:blip r:embed="rId1"/>
          <a:srcRect/>
          <a:stretch>
            <a:fillRect/>
          </a:stretch>
        </p:blipFill>
        <p:spPr>
          <a:xfrm>
            <a:off x="429895" y="5214620"/>
            <a:ext cx="2201545" cy="139763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scene3d>
              <a:camera prst="orthographicFront"/>
              <a:lightRig rig="threePt" dir="t"/>
            </a:scene3d>
          </a:bodyPr>
          <a:lstStyle/>
          <a:p>
            <a:r>
              <a:rPr lang="zh-CN" altLang="en-US" kern="0" dirty="0">
                <a:solidFill>
                  <a:schemeClr val="accent1"/>
                </a:solidFill>
                <a:effectLst>
                  <a:outerShdw blurRad="38100" dist="25400" dir="5400000" algn="ctr" rotWithShape="0">
                    <a:srgbClr val="6E747A">
                      <a:alpha val="43000"/>
                    </a:srgbClr>
                  </a:outerShdw>
                </a:effectLst>
                <a:latin typeface="+mn-ea"/>
                <a:sym typeface="+mn-ea"/>
              </a:rPr>
              <a:t>克莱斯勒</a:t>
            </a:r>
            <a:r>
              <a:rPr lang="zh-CN" altLang="en-US">
                <a:solidFill>
                  <a:schemeClr val="accent1"/>
                </a:solidFill>
                <a:effectLst>
                  <a:outerShdw blurRad="38100" dist="25400" dir="5400000" algn="ctr" rotWithShape="0">
                    <a:srgbClr val="6E747A">
                      <a:alpha val="43000"/>
                    </a:srgbClr>
                  </a:outerShdw>
                </a:effectLst>
                <a:latin typeface="+mn-ea"/>
                <a:sym typeface="+mn-ea"/>
              </a:rPr>
              <a:t>（</a:t>
            </a:r>
            <a:r>
              <a:rPr lang="en-US" altLang="zh-CN">
                <a:solidFill>
                  <a:schemeClr val="accent1"/>
                </a:solidFill>
                <a:effectLst>
                  <a:outerShdw blurRad="38100" dist="25400" dir="5400000" algn="ctr" rotWithShape="0">
                    <a:srgbClr val="6E747A">
                      <a:alpha val="43000"/>
                    </a:srgbClr>
                  </a:outerShdw>
                </a:effectLst>
                <a:latin typeface="+mn-ea"/>
                <a:sym typeface="+mn-ea"/>
              </a:rPr>
              <a:t>Chrysler</a:t>
            </a:r>
            <a:r>
              <a:rPr lang="zh-CN" altLang="en-US">
                <a:solidFill>
                  <a:schemeClr val="accent1"/>
                </a:solidFill>
                <a:effectLst>
                  <a:outerShdw blurRad="38100" dist="25400" dir="5400000" algn="ctr" rotWithShape="0">
                    <a:srgbClr val="6E747A">
                      <a:alpha val="43000"/>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克莱斯勒公司介绍.png克莱斯勒公司介绍"/>
          <p:cNvPicPr>
            <a:picLocks noChangeAspect="1"/>
          </p:cNvPicPr>
          <p:nvPr/>
        </p:nvPicPr>
        <p:blipFill>
          <a:blip r:embed="rId4"/>
          <a:srcRect/>
          <a:stretch>
            <a:fillRect/>
          </a:stretch>
        </p:blipFill>
        <p:spPr>
          <a:xfrm>
            <a:off x="429895" y="2236153"/>
            <a:ext cx="10497820" cy="2322195"/>
          </a:xfrm>
          <a:prstGeom prst="rect">
            <a:avLst/>
          </a:prstGeom>
        </p:spPr>
      </p:pic>
    </p:spTree>
    <p:custDataLst>
      <p:tags r:id="rId5"/>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克莱斯勒车型.png克莱斯勒车型"/>
          <p:cNvPicPr>
            <a:picLocks noChangeAspect="1"/>
          </p:cNvPicPr>
          <p:nvPr/>
        </p:nvPicPr>
        <p:blipFill>
          <a:blip r:embed="rId1"/>
          <a:srcRect/>
          <a:stretch>
            <a:fillRect/>
          </a:stretch>
        </p:blipFill>
        <p:spPr>
          <a:xfrm>
            <a:off x="1274445" y="1777365"/>
            <a:ext cx="8989695" cy="4032885"/>
          </a:xfrm>
          <a:prstGeom prst="rect">
            <a:avLst/>
          </a:prstGeom>
        </p:spPr>
      </p:pic>
      <p:pic>
        <p:nvPicPr>
          <p:cNvPr id="6" name="图片 5" descr="C:\Documents and Settings\Administrator\桌面\汽车\克莱斯勒.png克莱斯勒"/>
          <p:cNvPicPr>
            <a:picLocks noChangeAspect="1"/>
          </p:cNvPicPr>
          <p:nvPr/>
        </p:nvPicPr>
        <p:blipFill>
          <a:blip r:embed="rId2"/>
          <a:srcRect/>
          <a:stretch>
            <a:fillRect/>
          </a:stretch>
        </p:blipFill>
        <p:spPr>
          <a:xfrm>
            <a:off x="233045" y="5372100"/>
            <a:ext cx="2108200" cy="1322705"/>
          </a:xfrm>
          <a:prstGeom prst="rect">
            <a:avLst/>
          </a:prstGeom>
        </p:spPr>
      </p:pic>
      <p:sp>
        <p:nvSpPr>
          <p:cNvPr id="2" name="标题 1"/>
          <p:cNvSpPr>
            <a:spLocks noGrp="1"/>
          </p:cNvSpPr>
          <p:nvPr>
            <p:ph type="title" idx="4294967295"/>
            <p:custDataLst>
              <p:tags r:id="rId3"/>
            </p:custDataLst>
          </p:nvPr>
        </p:nvSpPr>
        <p:spPr>
          <a:xfrm>
            <a:off x="481330" y="1213485"/>
            <a:ext cx="7056120" cy="450215"/>
          </a:xfrm>
        </p:spPr>
        <p:txBody>
          <a:bodyPr>
            <a:normAutofit fontScale="90000"/>
          </a:bodyPr>
          <a:lstStyle/>
          <a:p>
            <a:r>
              <a:rPr lang="zh-CN" altLang="en-US" kern="0" dirty="0">
                <a:effectLst>
                  <a:outerShdw blurRad="38100" dist="25400" dir="5400000" algn="ctr" rotWithShape="0">
                    <a:srgbClr val="6E747A">
                      <a:alpha val="43000"/>
                    </a:srgbClr>
                  </a:outerShdw>
                </a:effectLst>
                <a:latin typeface="+mn-ea"/>
                <a:sym typeface="+mn-ea"/>
              </a:rPr>
              <a:t>克莱斯勒</a:t>
            </a:r>
            <a:r>
              <a:rPr lang="zh-CN" altLang="en-US">
                <a:effectLst>
                  <a:outerShdw blurRad="38100" dist="25400" dir="5400000" algn="ctr" rotWithShape="0">
                    <a:srgbClr val="6E747A">
                      <a:alpha val="43000"/>
                    </a:srgbClr>
                  </a:outerShdw>
                </a:effectLst>
                <a:latin typeface="+mn-ea"/>
                <a:sym typeface="+mn-ea"/>
              </a:rPr>
              <a:t>（</a:t>
            </a:r>
            <a:r>
              <a:rPr lang="en-US" altLang="zh-CN">
                <a:effectLst>
                  <a:outerShdw blurRad="38100" dist="25400" dir="5400000" algn="ctr" rotWithShape="0">
                    <a:srgbClr val="6E747A">
                      <a:alpha val="43000"/>
                    </a:srgbClr>
                  </a:outerShdw>
                </a:effectLst>
                <a:latin typeface="+mn-ea"/>
                <a:sym typeface="+mn-ea"/>
              </a:rPr>
              <a:t>Chrysler</a:t>
            </a:r>
            <a:r>
              <a:rPr lang="zh-CN" altLang="en-US">
                <a:effectLst>
                  <a:outerShdw blurRad="38100" dist="25400" dir="5400000" algn="ctr" rotWithShape="0">
                    <a:srgbClr val="6E747A">
                      <a:alpha val="43000"/>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4"/>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JEEP.pngJEEP"/>
          <p:cNvPicPr>
            <a:picLocks noChangeAspect="1"/>
          </p:cNvPicPr>
          <p:nvPr>
            <p:ph sz="half" idx="1"/>
          </p:nvPr>
        </p:nvPicPr>
        <p:blipFill>
          <a:blip r:embed="rId1"/>
          <a:srcRect/>
          <a:stretch>
            <a:fillRect/>
          </a:stretch>
        </p:blipFill>
        <p:spPr>
          <a:xfrm>
            <a:off x="1086168" y="3599498"/>
            <a:ext cx="2528570" cy="1571625"/>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en-US" altLang="zh-CN" sz="3200" kern="0" dirty="0">
                <a:solidFill>
                  <a:schemeClr val="tx1"/>
                </a:solidFill>
                <a:effectLst>
                  <a:outerShdw blurRad="38100" dist="38100" dir="2700000" algn="tl">
                    <a:srgbClr val="000000">
                      <a:alpha val="43137"/>
                    </a:srgbClr>
                  </a:outerShdw>
                </a:effectLst>
                <a:latin typeface="+mn-ea"/>
                <a:sym typeface="+mn-ea"/>
              </a:rPr>
              <a:t>         </a:t>
            </a:r>
            <a:r>
              <a:rPr lang="en-US" sz="3200" kern="0" dirty="0">
                <a:solidFill>
                  <a:schemeClr val="tx1"/>
                </a:solidFill>
                <a:effectLst>
                  <a:outerShdw blurRad="38100" dist="38100" dir="2700000" algn="tl">
                    <a:srgbClr val="000000">
                      <a:alpha val="43137"/>
                    </a:srgbClr>
                  </a:outerShdw>
                </a:effectLst>
                <a:latin typeface="+mn-ea"/>
                <a:sym typeface="+mn-ea"/>
              </a:rPr>
              <a:t>JEEP  </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075815" y="201930"/>
            <a:ext cx="8980170" cy="1920240"/>
          </a:xfrm>
          <a:prstGeom prst="rect">
            <a:avLst/>
          </a:prstGeom>
          <a:noFill/>
        </p:spPr>
        <p:txBody>
          <a:bodyPr wrap="square" rtlCol="0">
            <a:spAutoFit/>
          </a:bodyPr>
          <a:p>
            <a:pPr>
              <a:lnSpc>
                <a:spcPct val="150000"/>
              </a:lnSpc>
            </a:pPr>
            <a:r>
              <a:rPr lang="en-US" altLang="zh-CN" sz="4000" kern="0" dirty="0">
                <a:solidFill>
                  <a:schemeClr val="accent1"/>
                </a:solidFill>
                <a:effectLst>
                  <a:outerShdw blurRad="38100" dist="38100" dir="2700000" algn="tl">
                    <a:srgbClr val="000000">
                      <a:alpha val="43137"/>
                    </a:srgbClr>
                  </a:outerShdw>
                </a:effectLst>
                <a:latin typeface="+mn-ea"/>
                <a:sym typeface="+mn-ea"/>
              </a:rPr>
              <a:t>    </a:t>
            </a:r>
            <a:r>
              <a:rPr lang="zh-CN" altLang="en-US" sz="4000" b="1"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b="1">
                <a:solidFill>
                  <a:schemeClr val="accent1"/>
                </a:solidFill>
                <a:effectLst>
                  <a:outerShdw blurRad="38100" dist="38100" dir="2700000" algn="tl">
                    <a:srgbClr val="000000">
                      <a:alpha val="43137"/>
                    </a:srgbClr>
                  </a:outerShdw>
                </a:effectLst>
                <a:latin typeface="+mn-ea"/>
                <a:sym typeface="+mn-ea"/>
              </a:rPr>
              <a:t>（</a:t>
            </a:r>
            <a:r>
              <a:rPr lang="en-US" altLang="zh-CN" sz="4000" b="1">
                <a:solidFill>
                  <a:schemeClr val="accent1"/>
                </a:solidFill>
                <a:effectLst>
                  <a:outerShdw blurRad="38100" dist="38100" dir="2700000" algn="tl">
                    <a:srgbClr val="000000">
                      <a:alpha val="43137"/>
                    </a:srgbClr>
                  </a:outerShdw>
                </a:effectLst>
                <a:latin typeface="+mn-ea"/>
                <a:sym typeface="+mn-ea"/>
              </a:rPr>
              <a:t>Chrysler</a:t>
            </a:r>
            <a:r>
              <a:rPr lang="zh-CN" altLang="en-US" sz="4000" b="1">
                <a:solidFill>
                  <a:schemeClr val="accent1"/>
                </a:solidFill>
                <a:effectLst>
                  <a:outerShdw blurRad="38100" dist="38100" dir="2700000" algn="tl">
                    <a:srgbClr val="000000">
                      <a:alpha val="43137"/>
                    </a:srgbClr>
                  </a:outerShdw>
                </a:effectLst>
                <a:latin typeface="+mn-ea"/>
                <a:sym typeface="+mn-ea"/>
              </a:rPr>
              <a:t>）</a:t>
            </a:r>
            <a:br>
              <a:rPr lang="zh-CN" altLang="en-US" sz="4000" b="1">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JEEP介绍.pngJEEP介绍"/>
          <p:cNvPicPr>
            <a:picLocks noChangeAspect="1"/>
          </p:cNvPicPr>
          <p:nvPr>
            <p:ph sz="half" idx="2"/>
          </p:nvPr>
        </p:nvPicPr>
        <p:blipFill>
          <a:blip r:embed="rId2"/>
          <a:srcRect/>
          <a:stretch>
            <a:fillRect/>
          </a:stretch>
        </p:blipFill>
        <p:spPr>
          <a:xfrm>
            <a:off x="5558155" y="3306763"/>
            <a:ext cx="5322570" cy="1876425"/>
          </a:xfrm>
          <a:prstGeom prst="rect">
            <a:avLst/>
          </a:prstGeom>
        </p:spPr>
      </p:pic>
    </p:spTree>
    <p:custDataLst>
      <p:tags r:id="rId3"/>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JEEP.pngJEEP"/>
          <p:cNvPicPr>
            <a:picLocks noChangeAspect="1"/>
          </p:cNvPicPr>
          <p:nvPr/>
        </p:nvPicPr>
        <p:blipFill>
          <a:blip r:embed="rId1"/>
          <a:srcRect/>
          <a:stretch>
            <a:fillRect/>
          </a:stretch>
        </p:blipFill>
        <p:spPr>
          <a:xfrm>
            <a:off x="429895" y="5229543"/>
            <a:ext cx="2201545" cy="1367790"/>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scene3d>
              <a:camera prst="orthographicFront"/>
              <a:lightRig rig="threePt" dir="t"/>
            </a:scene3d>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JEEP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JEEP公司介绍.pngJEEP公司介绍"/>
          <p:cNvPicPr>
            <a:picLocks noChangeAspect="1"/>
          </p:cNvPicPr>
          <p:nvPr/>
        </p:nvPicPr>
        <p:blipFill>
          <a:blip r:embed="rId4"/>
          <a:srcRect/>
          <a:stretch>
            <a:fillRect/>
          </a:stretch>
        </p:blipFill>
        <p:spPr>
          <a:xfrm>
            <a:off x="714375" y="1666875"/>
            <a:ext cx="10168890" cy="3563620"/>
          </a:xfrm>
          <a:prstGeom prst="rect">
            <a:avLst/>
          </a:prstGeom>
        </p:spPr>
      </p:pic>
    </p:spTree>
    <p:custDataLst>
      <p:tags r:id="rId5"/>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855980"/>
          </a:xfrm>
        </p:spPr>
        <p:txBody>
          <a:bodyPr/>
          <a:lstStyle/>
          <a:p>
            <a:r>
              <a:rPr lang="zh-CN" altLang="en-US">
                <a:effectLst>
                  <a:outerShdw blurRad="38100" dist="38100" dir="2700000" algn="tl">
                    <a:srgbClr val="000000">
                      <a:alpha val="43137"/>
                    </a:srgbClr>
                  </a:outerShdw>
                </a:effectLst>
                <a:latin typeface="+mn-ea"/>
                <a:ea typeface="+mn-ea"/>
                <a:sym typeface="+mn-ea"/>
              </a:rPr>
              <a:t>通用汽车（</a:t>
            </a:r>
            <a:r>
              <a:rPr lang="en-US" altLang="zh-CN">
                <a:effectLst>
                  <a:outerShdw blurRad="38100" dist="38100" dir="2700000" algn="tl">
                    <a:srgbClr val="000000">
                      <a:alpha val="43137"/>
                    </a:srgbClr>
                  </a:outerShdw>
                </a:effectLst>
                <a:latin typeface="+mn-ea"/>
                <a:ea typeface="+mn-ea"/>
                <a:sym typeface="+mn-ea"/>
              </a:rPr>
              <a:t>General  Motors</a:t>
            </a:r>
            <a:r>
              <a:rPr lang="zh-CN" altLang="en-US">
                <a:effectLst>
                  <a:outerShdw blurRad="38100" dist="38100" dir="2700000" algn="tl">
                    <a:srgbClr val="000000">
                      <a:alpha val="43137"/>
                    </a:srgbClr>
                  </a:outerShdw>
                </a:effectLst>
                <a:latin typeface="+mn-ea"/>
                <a:ea typeface="+mn-ea"/>
                <a:sym typeface="+mn-ea"/>
              </a:rPr>
              <a:t>）</a:t>
            </a: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just">
              <a:buNone/>
            </a:pPr>
            <a:r>
              <a:rPr lang="zh-CN" altLang="en-US"/>
              <a:t>                           </a:t>
            </a:r>
            <a:r>
              <a:rPr lang="zh-CN" altLang="en-US" sz="2000">
                <a:latin typeface="+mn-ea"/>
              </a:rPr>
              <a:t>￭别克（Buick）                     </a:t>
            </a:r>
            <a:r>
              <a:rPr lang="zh-CN" altLang="en-US" sz="2000">
                <a:latin typeface="+mn-ea"/>
                <a:sym typeface="+mn-ea"/>
              </a:rPr>
              <a:t>￭</a:t>
            </a:r>
            <a:r>
              <a:rPr lang="zh-CN" altLang="en-US" sz="2000">
                <a:latin typeface="+mn-ea"/>
              </a:rPr>
              <a:t>奥兹莫比尔（Oldsmobile）</a:t>
            </a:r>
            <a:endParaRPr lang="zh-CN" altLang="en-US" sz="2000">
              <a:latin typeface="+mn-ea"/>
            </a:endParaRPr>
          </a:p>
          <a:p>
            <a:pPr marL="0" indent="0" algn="just">
              <a:buNone/>
            </a:pPr>
            <a:r>
              <a:rPr lang="zh-CN" altLang="en-US" sz="2000">
                <a:latin typeface="+mn-ea"/>
              </a:rPr>
              <a:t>                  </a:t>
            </a:r>
            <a:r>
              <a:rPr lang="zh-CN" altLang="en-US" sz="2000">
                <a:latin typeface="+mn-ea"/>
                <a:sym typeface="+mn-ea"/>
              </a:rPr>
              <a:t>￭凯迪拉克（Cadillic）              ￭沃克斯豪尔（Vauxhall）</a:t>
            </a:r>
            <a:endParaRPr lang="zh-CN" altLang="en-US" sz="2000">
              <a:latin typeface="+mn-ea"/>
              <a:sym typeface="+mn-ea"/>
            </a:endParaRPr>
          </a:p>
          <a:p>
            <a:pPr marL="0" indent="0" algn="just">
              <a:buNone/>
            </a:pPr>
            <a:r>
              <a:rPr lang="zh-CN" altLang="en-US" sz="2000">
                <a:latin typeface="+mn-ea"/>
                <a:sym typeface="+mn-ea"/>
              </a:rPr>
              <a:t>                  ￭雪佛兰（Chevrolet）               ￭铃木（Suzuki）</a:t>
            </a:r>
            <a:endParaRPr lang="zh-CN" altLang="en-US" sz="2000">
              <a:latin typeface="+mn-ea"/>
              <a:sym typeface="+mn-ea"/>
            </a:endParaRPr>
          </a:p>
          <a:p>
            <a:pPr marL="0" indent="0" algn="just">
              <a:buNone/>
            </a:pPr>
            <a:r>
              <a:rPr lang="zh-CN" altLang="en-US" sz="2000">
                <a:latin typeface="+mn-ea"/>
                <a:sym typeface="+mn-ea"/>
              </a:rPr>
              <a:t>                  ￭吉姆西（</a:t>
            </a:r>
            <a:r>
              <a:rPr lang="en-US" altLang="zh-CN" sz="2000">
                <a:latin typeface="+mn-ea"/>
                <a:sym typeface="+mn-ea"/>
              </a:rPr>
              <a:t>GMC</a:t>
            </a:r>
            <a:r>
              <a:rPr lang="zh-CN" altLang="en-US" sz="2000">
                <a:latin typeface="+mn-ea"/>
                <a:sym typeface="+mn-ea"/>
              </a:rPr>
              <a:t>）                    ￭五十铃（Isuzu）</a:t>
            </a:r>
            <a:endParaRPr lang="zh-CN" altLang="en-US" sz="2000">
              <a:latin typeface="+mn-ea"/>
              <a:sym typeface="+mn-ea"/>
            </a:endParaRPr>
          </a:p>
          <a:p>
            <a:pPr marL="0" indent="0" algn="just">
              <a:buNone/>
            </a:pPr>
            <a:r>
              <a:rPr lang="zh-CN" altLang="en-US" sz="2000">
                <a:latin typeface="+mn-ea"/>
                <a:sym typeface="+mn-ea"/>
              </a:rPr>
              <a:t>                  ￭通用大宇（Daewoo）                ￭斯巴鲁（Subaru）</a:t>
            </a:r>
            <a:endParaRPr lang="zh-CN" altLang="en-US" sz="2000">
              <a:latin typeface="+mn-ea"/>
              <a:sym typeface="+mn-ea"/>
            </a:endParaRPr>
          </a:p>
          <a:p>
            <a:pPr marL="0" indent="0" algn="just">
              <a:buNone/>
            </a:pPr>
            <a:r>
              <a:rPr lang="zh-CN" altLang="en-US" sz="2000">
                <a:latin typeface="+mn-ea"/>
                <a:sym typeface="+mn-ea"/>
              </a:rPr>
              <a:t>                  ￭霍顿（Holden）                    ￭莲花（Lotus）</a:t>
            </a:r>
            <a:endParaRPr lang="zh-CN" altLang="en-US" sz="2000">
              <a:latin typeface="+mn-ea"/>
              <a:sym typeface="+mn-ea"/>
            </a:endParaRPr>
          </a:p>
          <a:p>
            <a:pPr marL="0" indent="0" algn="just">
              <a:buNone/>
            </a:pPr>
            <a:r>
              <a:rPr lang="zh-CN" altLang="en-US" sz="2000">
                <a:latin typeface="+mn-ea"/>
                <a:sym typeface="+mn-ea"/>
              </a:rPr>
              <a:t>                  ￭悍马（Hummer）                    ￭富士</a:t>
            </a:r>
            <a:endParaRPr lang="zh-CN" altLang="en-US" sz="2000">
              <a:latin typeface="+mn-ea"/>
              <a:sym typeface="+mn-ea"/>
            </a:endParaRPr>
          </a:p>
          <a:p>
            <a:pPr marL="0" indent="0" algn="just">
              <a:buNone/>
            </a:pPr>
            <a:r>
              <a:rPr lang="zh-CN" altLang="en-US" sz="2000">
                <a:latin typeface="+mn-ea"/>
                <a:sym typeface="+mn-ea"/>
              </a:rPr>
              <a:t>                  ￭欧宝（Opel）                      ￭通用（GM）</a:t>
            </a:r>
            <a:endParaRPr lang="zh-CN" altLang="en-US" sz="2000">
              <a:latin typeface="+mn-ea"/>
              <a:sym typeface="+mn-ea"/>
            </a:endParaRPr>
          </a:p>
          <a:p>
            <a:pPr marL="0" indent="0" algn="just">
              <a:buNone/>
            </a:pPr>
            <a:r>
              <a:rPr lang="zh-CN" altLang="en-US" sz="2000">
                <a:latin typeface="+mn-ea"/>
                <a:sym typeface="+mn-ea"/>
              </a:rPr>
              <a:t>                  ￭庞蒂亚克（PONTIAC）</a:t>
            </a:r>
            <a:endParaRPr lang="zh-CN" altLang="en-US" sz="2000">
              <a:latin typeface="+mn-ea"/>
              <a:sym typeface="+mn-ea"/>
            </a:endParaRPr>
          </a:p>
          <a:p>
            <a:pPr marL="0" indent="0" algn="just">
              <a:buNone/>
            </a:pPr>
            <a:r>
              <a:rPr lang="zh-CN" altLang="en-US" sz="2000">
                <a:latin typeface="+mn-ea"/>
                <a:sym typeface="+mn-ea"/>
              </a:rPr>
              <a:t>                  ￭萨博（Saab）</a:t>
            </a:r>
            <a:endParaRPr lang="zh-CN" altLang="en-US" sz="2000">
              <a:latin typeface="+mn-ea"/>
              <a:sym typeface="+mn-ea"/>
            </a:endParaRPr>
          </a:p>
          <a:p>
            <a:pPr marL="0" indent="0" algn="just">
              <a:buNone/>
            </a:pPr>
            <a:r>
              <a:rPr lang="zh-CN" altLang="en-US" sz="2000">
                <a:latin typeface="+mn-ea"/>
                <a:sym typeface="+mn-ea"/>
              </a:rPr>
              <a:t>                  ￭土星（SATURN）</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JEEP车型.pngJEEP车型"/>
          <p:cNvPicPr>
            <a:picLocks noChangeAspect="1"/>
          </p:cNvPicPr>
          <p:nvPr/>
        </p:nvPicPr>
        <p:blipFill>
          <a:blip r:embed="rId1"/>
          <a:srcRect/>
          <a:stretch>
            <a:fillRect/>
          </a:stretch>
        </p:blipFill>
        <p:spPr>
          <a:xfrm>
            <a:off x="1251585" y="1663700"/>
            <a:ext cx="9007475" cy="4146550"/>
          </a:xfrm>
          <a:prstGeom prst="rect">
            <a:avLst/>
          </a:prstGeom>
        </p:spPr>
      </p:pic>
      <p:pic>
        <p:nvPicPr>
          <p:cNvPr id="6" name="图片 5" descr="C:\Documents and Settings\Administrator\桌面\汽车\JEEP.pngJEEP"/>
          <p:cNvPicPr>
            <a:picLocks noChangeAspect="1"/>
          </p:cNvPicPr>
          <p:nvPr/>
        </p:nvPicPr>
        <p:blipFill>
          <a:blip r:embed="rId2"/>
          <a:srcRect/>
          <a:stretch>
            <a:fillRect/>
          </a:stretch>
        </p:blipFill>
        <p:spPr>
          <a:xfrm>
            <a:off x="233045" y="5378450"/>
            <a:ext cx="2108200" cy="1310005"/>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en-US" altLang="zh-CN">
                <a:effectLst>
                  <a:outerShdw blurRad="38100" dist="38100" dir="2700000" algn="tl">
                    <a:srgbClr val="000000">
                      <a:alpha val="43137"/>
                    </a:srgbClr>
                  </a:outerShdw>
                </a:effectLst>
                <a:latin typeface="+mn-ea"/>
                <a:sym typeface="+mn-ea"/>
              </a:rPr>
              <a:t>JEEP</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4"/>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C:\Documents and Settings\Administrator\桌面\汽车\道奇.png道奇"/>
          <p:cNvPicPr>
            <a:picLocks noChangeAspect="1"/>
          </p:cNvPicPr>
          <p:nvPr>
            <p:ph sz="half" idx="1"/>
          </p:nvPr>
        </p:nvPicPr>
        <p:blipFill>
          <a:blip r:embed="rId1"/>
          <a:srcRect/>
          <a:stretch>
            <a:fillRect/>
          </a:stretch>
        </p:blipFill>
        <p:spPr>
          <a:xfrm>
            <a:off x="1098233" y="3599498"/>
            <a:ext cx="2504440" cy="1571625"/>
          </a:xfrm>
          <a:prstGeom prst="rect">
            <a:avLst/>
          </a:prstGeom>
        </p:spPr>
      </p:pic>
      <p:sp>
        <p:nvSpPr>
          <p:cNvPr id="6" name="文本框 5"/>
          <p:cNvSpPr txBox="1"/>
          <p:nvPr/>
        </p:nvSpPr>
        <p:spPr>
          <a:xfrm>
            <a:off x="18415" y="1894840"/>
            <a:ext cx="7617460" cy="579120"/>
          </a:xfrm>
          <a:prstGeom prst="rect">
            <a:avLst/>
          </a:prstGeom>
          <a:noFill/>
        </p:spPr>
        <p:txBody>
          <a:bodyPr wrap="square" rtlCol="0">
            <a:spAutoFit/>
          </a:bodyPr>
          <a:p>
            <a:r>
              <a:rPr lang="en-US" altLang="zh-CN" sz="3200" kern="0" dirty="0">
                <a:solidFill>
                  <a:schemeClr val="tx1"/>
                </a:solidFill>
                <a:effectLst>
                  <a:outerShdw blurRad="38100" dist="38100" dir="2700000" algn="tl">
                    <a:srgbClr val="000000">
                      <a:alpha val="43137"/>
                    </a:srgbClr>
                  </a:outerShdw>
                </a:effectLst>
                <a:latin typeface="+mn-ea"/>
                <a:sym typeface="+mn-ea"/>
              </a:rPr>
              <a:t>  </a:t>
            </a:r>
            <a:r>
              <a:rPr lang="zh-CN" altLang="en-US" sz="3200" kern="0" dirty="0">
                <a:solidFill>
                  <a:schemeClr val="tx1"/>
                </a:solidFill>
                <a:effectLst>
                  <a:outerShdw blurRad="38100" dist="38100" dir="2700000" algn="tl">
                    <a:srgbClr val="000000">
                      <a:alpha val="43137"/>
                    </a:srgbClr>
                  </a:outerShdw>
                </a:effectLst>
                <a:latin typeface="+mn-ea"/>
                <a:sym typeface="+mn-ea"/>
              </a:rPr>
              <a:t>道奇</a:t>
            </a:r>
            <a:r>
              <a:rPr lang="zh-CN" altLang="en-US" sz="3200">
                <a:solidFill>
                  <a:schemeClr val="tx1"/>
                </a:solidFill>
                <a:effectLst>
                  <a:outerShdw blurRad="38100" dist="38100" dir="2700000" algn="tl">
                    <a:srgbClr val="000000">
                      <a:alpha val="43137"/>
                    </a:srgbClr>
                  </a:outerShdw>
                </a:effectLst>
                <a:latin typeface="+mn-ea"/>
                <a:sym typeface="+mn-ea"/>
              </a:rPr>
              <a:t>（</a:t>
            </a:r>
            <a:r>
              <a:rPr lang="en-US" altLang="zh-CN" sz="3200">
                <a:solidFill>
                  <a:schemeClr val="tx1"/>
                </a:solidFill>
                <a:effectLst>
                  <a:outerShdw blurRad="38100" dist="38100" dir="2700000" algn="tl">
                    <a:srgbClr val="000000">
                      <a:alpha val="43137"/>
                    </a:srgbClr>
                  </a:outerShdw>
                </a:effectLst>
                <a:latin typeface="+mn-ea"/>
                <a:sym typeface="+mn-ea"/>
              </a:rPr>
              <a:t>DODGE</a:t>
            </a:r>
            <a:r>
              <a:rPr lang="zh-CN" altLang="en-US" sz="3200">
                <a:solidFill>
                  <a:schemeClr val="tx1"/>
                </a:solidFill>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2" name="文本框 1"/>
          <p:cNvSpPr txBox="1"/>
          <p:nvPr/>
        </p:nvSpPr>
        <p:spPr>
          <a:xfrm>
            <a:off x="2075815" y="201930"/>
            <a:ext cx="8980170" cy="1920240"/>
          </a:xfrm>
          <a:prstGeom prst="rect">
            <a:avLst/>
          </a:prstGeom>
          <a:noFill/>
        </p:spPr>
        <p:txBody>
          <a:bodyPr wrap="square" rtlCol="0">
            <a:spAutoFit/>
          </a:bodyPr>
          <a:p>
            <a:pPr>
              <a:lnSpc>
                <a:spcPct val="150000"/>
              </a:lnSpc>
            </a:pPr>
            <a:r>
              <a:rPr lang="en-US" altLang="zh-CN" sz="4000" kern="0" dirty="0">
                <a:solidFill>
                  <a:schemeClr val="accent1"/>
                </a:solidFill>
                <a:effectLst>
                  <a:outerShdw blurRad="38100" dist="38100" dir="2700000" algn="tl">
                    <a:srgbClr val="000000">
                      <a:alpha val="43137"/>
                    </a:srgbClr>
                  </a:outerShdw>
                </a:effectLst>
                <a:latin typeface="+mn-ea"/>
                <a:sym typeface="+mn-ea"/>
              </a:rPr>
              <a:t>  </a:t>
            </a:r>
            <a:r>
              <a:rPr lang="zh-CN" altLang="en-US" sz="4000" kern="0" dirty="0">
                <a:solidFill>
                  <a:schemeClr val="accent1"/>
                </a:solidFill>
                <a:effectLst>
                  <a:outerShdw blurRad="38100" dist="38100" dir="2700000" algn="tl">
                    <a:srgbClr val="000000">
                      <a:alpha val="43137"/>
                    </a:srgbClr>
                  </a:outerShdw>
                </a:effectLst>
                <a:latin typeface="+mn-ea"/>
                <a:sym typeface="+mn-ea"/>
              </a:rPr>
              <a:t>克莱斯勒</a:t>
            </a:r>
            <a:r>
              <a:rPr lang="zh-CN" altLang="en-US" sz="4000">
                <a:solidFill>
                  <a:schemeClr val="accent1"/>
                </a:solidFill>
                <a:effectLst>
                  <a:outerShdw blurRad="38100" dist="38100" dir="2700000" algn="tl">
                    <a:srgbClr val="000000">
                      <a:alpha val="43137"/>
                    </a:srgbClr>
                  </a:outerShdw>
                </a:effectLst>
                <a:latin typeface="+mn-ea"/>
                <a:sym typeface="+mn-ea"/>
              </a:rPr>
              <a:t>（</a:t>
            </a:r>
            <a:r>
              <a:rPr lang="en-US" altLang="zh-CN" sz="4000">
                <a:solidFill>
                  <a:schemeClr val="accent1"/>
                </a:solidFill>
                <a:effectLst>
                  <a:outerShdw blurRad="38100" dist="38100" dir="2700000" algn="tl">
                    <a:srgbClr val="000000">
                      <a:alpha val="43137"/>
                    </a:srgbClr>
                  </a:outerShdw>
                </a:effectLst>
                <a:latin typeface="+mn-ea"/>
                <a:sym typeface="+mn-ea"/>
              </a:rPr>
              <a:t>Chrysler</a:t>
            </a:r>
            <a:r>
              <a:rPr lang="zh-CN" altLang="en-US" sz="4000">
                <a:solidFill>
                  <a:schemeClr val="accent1"/>
                </a:solidFill>
                <a:effectLst>
                  <a:outerShdw blurRad="38100" dist="38100" dir="2700000" algn="tl">
                    <a:srgbClr val="000000">
                      <a:alpha val="43137"/>
                    </a:srgbClr>
                  </a:outerShdw>
                </a:effectLst>
                <a:latin typeface="+mn-ea"/>
                <a:sym typeface="+mn-ea"/>
              </a:rPr>
              <a:t>）</a:t>
            </a:r>
            <a:br>
              <a:rPr lang="zh-CN" altLang="en-US" sz="4000">
                <a:effectLst>
                  <a:outerShdw blurRad="38100" dist="38100" dir="2700000" algn="tl">
                    <a:srgbClr val="000000">
                      <a:alpha val="43137"/>
                    </a:srgbClr>
                  </a:outerShdw>
                </a:effectLst>
                <a:latin typeface="+mn-ea"/>
                <a:sym typeface="+mn-ea"/>
              </a:rPr>
            </a:br>
            <a:endParaRPr lang="zh-CN" altLang="en-US" sz="4000" b="1">
              <a:solidFill>
                <a:schemeClr val="accent1"/>
              </a:solidFill>
              <a:effectLst>
                <a:outerShdw blurRad="38100" dist="38100" dir="2700000" algn="tl">
                  <a:srgbClr val="000000">
                    <a:alpha val="43137"/>
                  </a:srgbClr>
                </a:outerShdw>
              </a:effectLst>
              <a:latin typeface="+mn-ea"/>
              <a:sym typeface="+mn-ea"/>
            </a:endParaRPr>
          </a:p>
        </p:txBody>
      </p:sp>
      <p:pic>
        <p:nvPicPr>
          <p:cNvPr id="3" name="内容占位符 2" descr="C:\Documents and Settings\Administrator\桌面\汽车\道奇介绍.png道奇介绍"/>
          <p:cNvPicPr>
            <a:picLocks noChangeAspect="1"/>
          </p:cNvPicPr>
          <p:nvPr>
            <p:ph sz="half" idx="2"/>
          </p:nvPr>
        </p:nvPicPr>
        <p:blipFill>
          <a:blip r:embed="rId2"/>
          <a:srcRect/>
          <a:stretch>
            <a:fillRect/>
          </a:stretch>
        </p:blipFill>
        <p:spPr>
          <a:xfrm>
            <a:off x="5558155" y="2850833"/>
            <a:ext cx="5322570" cy="2788285"/>
          </a:xfrm>
          <a:prstGeom prst="rect">
            <a:avLst/>
          </a:prstGeom>
        </p:spPr>
      </p:pic>
    </p:spTree>
    <p:custDataLst>
      <p:tags r:id="rId3"/>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道奇.png道奇"/>
          <p:cNvPicPr>
            <a:picLocks noChangeAspect="1"/>
          </p:cNvPicPr>
          <p:nvPr/>
        </p:nvPicPr>
        <p:blipFill>
          <a:blip r:embed="rId1"/>
          <a:srcRect/>
          <a:stretch>
            <a:fillRect/>
          </a:stretch>
        </p:blipFill>
        <p:spPr>
          <a:xfrm>
            <a:off x="-10795" y="5230495"/>
            <a:ext cx="2433320" cy="150939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kern="0" dirty="0">
                <a:solidFill>
                  <a:schemeClr val="accent1"/>
                </a:solidFill>
                <a:effectLst>
                  <a:outerShdw blurRad="38100" dist="25400" dir="5400000" algn="ctr" rotWithShape="0">
                    <a:srgbClr val="6E747A">
                      <a:alpha val="43000"/>
                    </a:srgbClr>
                  </a:outerShdw>
                </a:effectLst>
                <a:latin typeface="+mn-ea"/>
                <a:sym typeface="+mn-ea"/>
              </a:rPr>
              <a:t>道奇</a:t>
            </a:r>
            <a:r>
              <a:rPr lang="zh-CN" altLang="en-US">
                <a:solidFill>
                  <a:schemeClr val="accent1"/>
                </a:solidFill>
                <a:effectLst>
                  <a:outerShdw blurRad="38100" dist="25400" dir="5400000" algn="ctr" rotWithShape="0">
                    <a:srgbClr val="6E747A">
                      <a:alpha val="43000"/>
                    </a:srgbClr>
                  </a:outerShdw>
                </a:effectLst>
                <a:latin typeface="+mn-ea"/>
                <a:sym typeface="+mn-ea"/>
              </a:rPr>
              <a:t>（</a:t>
            </a:r>
            <a:r>
              <a:rPr lang="en-US" altLang="zh-CN">
                <a:solidFill>
                  <a:schemeClr val="accent1"/>
                </a:solidFill>
                <a:effectLst>
                  <a:outerShdw blurRad="38100" dist="25400" dir="5400000" algn="ctr" rotWithShape="0">
                    <a:srgbClr val="6E747A">
                      <a:alpha val="43000"/>
                    </a:srgbClr>
                  </a:outerShdw>
                </a:effectLst>
                <a:latin typeface="+mn-ea"/>
                <a:sym typeface="+mn-ea"/>
              </a:rPr>
              <a:t>DODGE</a:t>
            </a:r>
            <a:r>
              <a:rPr lang="zh-CN" altLang="en-US">
                <a:solidFill>
                  <a:schemeClr val="accent1"/>
                </a:solidFill>
                <a:effectLst>
                  <a:outerShdw blurRad="38100" dist="25400" dir="5400000" algn="ctr" rotWithShape="0">
                    <a:srgbClr val="6E747A">
                      <a:alpha val="43000"/>
                    </a:srgbClr>
                  </a:outerShdw>
                </a:effectLst>
                <a:latin typeface="+mn-ea"/>
                <a:sym typeface="+mn-ea"/>
              </a:rPr>
              <a:t>）</a:t>
            </a:r>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道奇公司介绍.png道奇公司介绍"/>
          <p:cNvPicPr>
            <a:picLocks noChangeAspect="1"/>
          </p:cNvPicPr>
          <p:nvPr/>
        </p:nvPicPr>
        <p:blipFill>
          <a:blip r:embed="rId4"/>
          <a:srcRect/>
          <a:stretch>
            <a:fillRect/>
          </a:stretch>
        </p:blipFill>
        <p:spPr>
          <a:xfrm>
            <a:off x="691515" y="1666875"/>
            <a:ext cx="9917430" cy="3761105"/>
          </a:xfrm>
          <a:prstGeom prst="rect">
            <a:avLst/>
          </a:prstGeom>
        </p:spPr>
      </p:pic>
    </p:spTree>
    <p:custDataLst>
      <p:tags r:id="rId5"/>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道奇车型.png道奇车型"/>
          <p:cNvPicPr>
            <a:picLocks noChangeAspect="1"/>
          </p:cNvPicPr>
          <p:nvPr/>
        </p:nvPicPr>
        <p:blipFill>
          <a:blip r:embed="rId1"/>
          <a:srcRect/>
          <a:stretch>
            <a:fillRect/>
          </a:stretch>
        </p:blipFill>
        <p:spPr>
          <a:xfrm>
            <a:off x="1792605" y="1663700"/>
            <a:ext cx="8277860" cy="4698365"/>
          </a:xfrm>
          <a:prstGeom prst="rect">
            <a:avLst/>
          </a:prstGeom>
        </p:spPr>
      </p:pic>
      <p:pic>
        <p:nvPicPr>
          <p:cNvPr id="6" name="图片 5" descr="C:\Documents and Settings\Administrator\桌面\汽车\道奇.png道奇"/>
          <p:cNvPicPr>
            <a:picLocks noChangeAspect="1"/>
          </p:cNvPicPr>
          <p:nvPr/>
        </p:nvPicPr>
        <p:blipFill>
          <a:blip r:embed="rId2"/>
          <a:srcRect/>
          <a:stretch>
            <a:fillRect/>
          </a:stretch>
        </p:blipFill>
        <p:spPr>
          <a:xfrm>
            <a:off x="243205" y="5378450"/>
            <a:ext cx="2087880" cy="1310005"/>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kern="0" dirty="0">
                <a:effectLst>
                  <a:outerShdw blurRad="38100" dist="25400" dir="5400000" algn="ctr" rotWithShape="0">
                    <a:srgbClr val="6E747A">
                      <a:alpha val="43000"/>
                    </a:srgbClr>
                  </a:outerShdw>
                </a:effectLst>
                <a:latin typeface="+mn-ea"/>
                <a:sym typeface="+mn-ea"/>
              </a:rPr>
              <a:t>道奇</a:t>
            </a:r>
            <a:r>
              <a:rPr lang="zh-CN" altLang="en-US">
                <a:effectLst>
                  <a:outerShdw blurRad="38100" dist="25400" dir="5400000" algn="ctr" rotWithShape="0">
                    <a:srgbClr val="6E747A">
                      <a:alpha val="43000"/>
                    </a:srgbClr>
                  </a:outerShdw>
                </a:effectLst>
                <a:latin typeface="+mn-ea"/>
                <a:sym typeface="+mn-ea"/>
              </a:rPr>
              <a:t>（</a:t>
            </a:r>
            <a:r>
              <a:rPr lang="en-US" altLang="zh-CN">
                <a:effectLst>
                  <a:outerShdw blurRad="38100" dist="25400" dir="5400000" algn="ctr" rotWithShape="0">
                    <a:srgbClr val="6E747A">
                      <a:alpha val="43000"/>
                    </a:srgbClr>
                  </a:outerShdw>
                </a:effectLst>
                <a:latin typeface="+mn-ea"/>
                <a:sym typeface="+mn-ea"/>
              </a:rPr>
              <a:t>DODGE</a:t>
            </a:r>
            <a:r>
              <a:rPr lang="zh-CN" altLang="en-US">
                <a:effectLst>
                  <a:outerShdw blurRad="38100" dist="25400" dir="5400000" algn="ctr" rotWithShape="0">
                    <a:srgbClr val="6E747A">
                      <a:alpha val="43000"/>
                    </a:srgbClr>
                  </a:outerShdw>
                </a:effectLst>
                <a:latin typeface="+mn-ea"/>
                <a:sym typeface="+mn-ea"/>
              </a:rPr>
              <a:t>）</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Tree>
    <p:custDataLst>
      <p:tags r:id="rId4"/>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四、丰田汽车（</a:t>
            </a:r>
            <a:r>
              <a:rPr lang="en-US" altLang="zh-CN" sz="4000">
                <a:effectLst>
                  <a:outerShdw blurRad="38100" dist="38100" dir="2700000" algn="tl">
                    <a:srgbClr val="000000">
                      <a:alpha val="43137"/>
                    </a:srgbClr>
                  </a:outerShdw>
                </a:effectLst>
                <a:latin typeface="+mn-ea"/>
                <a:ea typeface="+mn-ea"/>
              </a:rPr>
              <a:t>TOYOTA</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丰田.png丰田"/>
          <p:cNvPicPr>
            <a:picLocks noChangeAspect="1"/>
          </p:cNvPicPr>
          <p:nvPr>
            <p:ph sz="half" idx="4294967295"/>
          </p:nvPr>
        </p:nvPicPr>
        <p:blipFill>
          <a:blip r:embed="rId2"/>
          <a:srcRect/>
          <a:stretch>
            <a:fillRect/>
          </a:stretch>
        </p:blipFill>
        <p:spPr>
          <a:xfrm>
            <a:off x="430530" y="2018665"/>
            <a:ext cx="3547110" cy="2820670"/>
          </a:xfrm>
          <a:prstGeom prst="rect">
            <a:avLst/>
          </a:prstGeom>
        </p:spPr>
      </p:pic>
      <p:pic>
        <p:nvPicPr>
          <p:cNvPr id="4" name="图片 3" descr="丰田介绍"/>
          <p:cNvPicPr>
            <a:picLocks noChangeAspect="1"/>
          </p:cNvPicPr>
          <p:nvPr/>
        </p:nvPicPr>
        <p:blipFill>
          <a:blip r:embed="rId3"/>
          <a:stretch>
            <a:fillRect/>
          </a:stretch>
        </p:blipFill>
        <p:spPr>
          <a:xfrm>
            <a:off x="4840605" y="1090295"/>
            <a:ext cx="6419850" cy="5415915"/>
          </a:xfrm>
          <a:prstGeom prst="rect">
            <a:avLst/>
          </a:prstGeom>
        </p:spPr>
      </p:pic>
    </p:spTree>
    <p:custDataLst>
      <p:tags r:id="rId4"/>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855980"/>
          </a:xfrm>
        </p:spPr>
        <p:txBody>
          <a:bodyPr/>
          <a:lstStyle/>
          <a:p>
            <a:r>
              <a:rPr lang="zh-CN" altLang="en-US">
                <a:effectLst>
                  <a:outerShdw blurRad="38100" dist="38100" dir="2700000" algn="tl">
                    <a:srgbClr val="000000">
                      <a:alpha val="43137"/>
                    </a:srgbClr>
                  </a:outerShdw>
                </a:effectLst>
                <a:latin typeface="+mn-ea"/>
                <a:ea typeface="+mn-ea"/>
                <a:sym typeface="+mn-ea"/>
              </a:rPr>
              <a:t>丰田汽车（</a:t>
            </a:r>
            <a:r>
              <a:rPr lang="en-US" altLang="zh-CN">
                <a:effectLst>
                  <a:outerShdw blurRad="38100" dist="38100" dir="2700000" algn="tl">
                    <a:srgbClr val="000000">
                      <a:alpha val="43137"/>
                    </a:srgbClr>
                  </a:outerShdw>
                </a:effectLst>
                <a:latin typeface="+mn-ea"/>
                <a:ea typeface="+mn-ea"/>
                <a:sym typeface="+mn-ea"/>
              </a:rPr>
              <a:t>TOYOTA</a:t>
            </a:r>
            <a:r>
              <a:rPr lang="zh-CN" altLang="en-US">
                <a:effectLst>
                  <a:outerShdw blurRad="38100" dist="38100" dir="2700000" algn="tl">
                    <a:srgbClr val="000000">
                      <a:alpha val="43137"/>
                    </a:srgbClr>
                  </a:outerShdw>
                </a:effectLst>
                <a:latin typeface="+mn-ea"/>
                <a:ea typeface="+mn-ea"/>
                <a:sym typeface="+mn-ea"/>
              </a:rPr>
              <a:t>）</a:t>
            </a: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just">
              <a:buNone/>
            </a:pPr>
            <a:r>
              <a:rPr lang="zh-CN" altLang="en-US"/>
              <a:t>                           </a:t>
            </a:r>
            <a:r>
              <a:rPr lang="zh-CN" altLang="en-US" sz="2000">
                <a:latin typeface="+mn-ea"/>
              </a:rPr>
              <a:t>￭丰田（</a:t>
            </a:r>
            <a:r>
              <a:rPr lang="en-US" altLang="zh-CN" sz="2000">
                <a:effectLst>
                  <a:outerShdw blurRad="38100" dist="38100" dir="2700000" algn="tl">
                    <a:srgbClr val="000000">
                      <a:alpha val="43137"/>
                    </a:srgbClr>
                  </a:outerShdw>
                </a:effectLst>
                <a:latin typeface="+mn-ea"/>
                <a:sym typeface="+mn-ea"/>
              </a:rPr>
              <a:t>TOYOTA</a:t>
            </a:r>
            <a:r>
              <a:rPr lang="zh-CN" altLang="en-US" sz="2000">
                <a:latin typeface="+mn-ea"/>
              </a:rPr>
              <a:t>）                   </a:t>
            </a:r>
            <a:endParaRPr lang="zh-CN" altLang="en-US" sz="2000">
              <a:latin typeface="+mn-ea"/>
            </a:endParaRPr>
          </a:p>
          <a:p>
            <a:pPr marL="0" indent="0" algn="just">
              <a:buNone/>
            </a:pPr>
            <a:r>
              <a:rPr lang="zh-CN" altLang="en-US" sz="2000">
                <a:latin typeface="+mn-ea"/>
              </a:rPr>
              <a:t>                  </a:t>
            </a:r>
            <a:r>
              <a:rPr lang="zh-CN" altLang="en-US" sz="2000">
                <a:latin typeface="+mn-ea"/>
                <a:sym typeface="+mn-ea"/>
              </a:rPr>
              <a:t>￭雷克萨斯（</a:t>
            </a:r>
            <a:r>
              <a:rPr lang="en-US" altLang="zh-CN" sz="2000">
                <a:latin typeface="+mn-ea"/>
                <a:sym typeface="+mn-ea"/>
              </a:rPr>
              <a:t>LEXUE</a:t>
            </a: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￭塞恩（</a:t>
            </a:r>
            <a:r>
              <a:rPr lang="en-US" altLang="zh-CN" sz="2000">
                <a:latin typeface="+mn-ea"/>
                <a:sym typeface="+mn-ea"/>
              </a:rPr>
              <a:t>Scion</a:t>
            </a: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￭大发（</a:t>
            </a:r>
            <a:r>
              <a:rPr lang="en-US" altLang="zh-CN" sz="2000">
                <a:latin typeface="+mn-ea"/>
                <a:sym typeface="+mn-ea"/>
              </a:rPr>
              <a:t>DAIHISU</a:t>
            </a: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丰田汽车（</a:t>
            </a:r>
            <a:r>
              <a:rPr lang="en-US" altLang="zh-CN">
                <a:effectLst>
                  <a:outerShdw blurRad="38100" dist="38100" dir="2700000" algn="tl">
                    <a:srgbClr val="000000">
                      <a:alpha val="43137"/>
                    </a:srgbClr>
                  </a:outerShdw>
                </a:effectLst>
                <a:latin typeface="+mn-ea"/>
                <a:ea typeface="+mn-ea"/>
                <a:sym typeface="+mn-ea"/>
              </a:rPr>
              <a:t>TOYOTA</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汽车\丰田1.png丰田1"/>
          <p:cNvPicPr>
            <a:picLocks noChangeAspect="1"/>
          </p:cNvPicPr>
          <p:nvPr>
            <p:ph sz="half" idx="1"/>
          </p:nvPr>
        </p:nvPicPr>
        <p:blipFill>
          <a:blip r:embed="rId2"/>
          <a:srcRect/>
          <a:stretch>
            <a:fillRect/>
          </a:stretch>
        </p:blipFill>
        <p:spPr>
          <a:xfrm>
            <a:off x="993140" y="2814955"/>
            <a:ext cx="3166745" cy="2605405"/>
          </a:xfrm>
          <a:prstGeom prst="rect">
            <a:avLst/>
          </a:prstGeom>
        </p:spPr>
      </p:pic>
      <p:sp>
        <p:nvSpPr>
          <p:cNvPr id="6" name="文本框 5"/>
          <p:cNvSpPr txBox="1"/>
          <p:nvPr/>
        </p:nvSpPr>
        <p:spPr>
          <a:xfrm>
            <a:off x="485140" y="1894840"/>
            <a:ext cx="461581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丰田（</a:t>
            </a:r>
            <a:r>
              <a:rPr lang="en-US" altLang="zh-CN" sz="3200">
                <a:effectLst>
                  <a:outerShdw blurRad="38100" dist="38100" dir="2700000" algn="tl">
                    <a:srgbClr val="000000">
                      <a:alpha val="43137"/>
                    </a:srgbClr>
                  </a:outerShdw>
                </a:effectLst>
                <a:latin typeface="+mn-ea"/>
                <a:sym typeface="+mn-ea"/>
              </a:rPr>
              <a:t>TOYOTA</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丰田介绍1"/>
          <p:cNvPicPr>
            <a:picLocks noChangeAspect="1"/>
          </p:cNvPicPr>
          <p:nvPr>
            <p:ph sz="half" idx="2"/>
          </p:nvPr>
        </p:nvPicPr>
        <p:blipFill>
          <a:blip r:embed="rId3"/>
          <a:stretch>
            <a:fillRect/>
          </a:stretch>
        </p:blipFill>
        <p:spPr>
          <a:xfrm>
            <a:off x="5676265" y="1767205"/>
            <a:ext cx="5677535" cy="4742815"/>
          </a:xfrm>
          <a:prstGeom prst="rect">
            <a:avLst/>
          </a:prstGeom>
        </p:spPr>
      </p:pic>
    </p:spTree>
    <p:custDataLst>
      <p:tags r:id="rId4"/>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丰田.png丰田"/>
          <p:cNvPicPr>
            <a:picLocks noChangeAspect="1"/>
          </p:cNvPicPr>
          <p:nvPr/>
        </p:nvPicPr>
        <p:blipFill>
          <a:blip r:embed="rId1"/>
          <a:srcRect/>
          <a:stretch>
            <a:fillRect/>
          </a:stretch>
        </p:blipFill>
        <p:spPr>
          <a:xfrm>
            <a:off x="257175" y="5230495"/>
            <a:ext cx="1897380" cy="150939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丰田（</a:t>
            </a:r>
            <a:r>
              <a:rPr lang="en-US" altLang="zh-CN">
                <a:effectLst>
                  <a:outerShdw blurRad="38100" dist="38100" dir="2700000" algn="tl">
                    <a:srgbClr val="000000">
                      <a:alpha val="43137"/>
                    </a:srgbClr>
                  </a:outerShdw>
                </a:effectLst>
                <a:latin typeface="+mn-ea"/>
                <a:sym typeface="+mn-ea"/>
              </a:rPr>
              <a:t>TOYOTA</a:t>
            </a:r>
            <a:r>
              <a:rPr lang="zh-CN" altLang="en-US">
                <a:effectLst>
                  <a:outerShdw blurRad="38100" dist="38100" dir="2700000" algn="tl">
                    <a:srgbClr val="000000">
                      <a:alpha val="43137"/>
                    </a:srgbClr>
                  </a:outerShdw>
                </a:effectLst>
                <a:latin typeface="+mn-ea"/>
                <a:sym typeface="+mn-ea"/>
              </a:rPr>
              <a:t>）</a:t>
            </a:r>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429895" y="166687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3" name="图片 2" descr="C:\Documents and Settings\Administrator\桌面\汽车\丰田公司介绍.png丰田公司介绍"/>
          <p:cNvPicPr>
            <a:picLocks noChangeAspect="1"/>
          </p:cNvPicPr>
          <p:nvPr/>
        </p:nvPicPr>
        <p:blipFill>
          <a:blip r:embed="rId4"/>
          <a:srcRect/>
          <a:stretch>
            <a:fillRect/>
          </a:stretch>
        </p:blipFill>
        <p:spPr>
          <a:xfrm>
            <a:off x="648970" y="1986280"/>
            <a:ext cx="9917430" cy="3244215"/>
          </a:xfrm>
          <a:prstGeom prst="rect">
            <a:avLst/>
          </a:prstGeom>
        </p:spPr>
      </p:pic>
      <p:pic>
        <p:nvPicPr>
          <p:cNvPr id="4" name="图片 3" descr="丰田"/>
          <p:cNvPicPr>
            <a:picLocks noChangeAspect="1"/>
          </p:cNvPicPr>
          <p:nvPr/>
        </p:nvPicPr>
        <p:blipFill>
          <a:blip r:embed="rId1"/>
          <a:stretch>
            <a:fillRect/>
          </a:stretch>
        </p:blipFill>
        <p:spPr>
          <a:xfrm>
            <a:off x="9368790" y="153035"/>
            <a:ext cx="2742565" cy="2181225"/>
          </a:xfrm>
          <a:prstGeom prst="rect">
            <a:avLst/>
          </a:prstGeom>
        </p:spPr>
      </p:pic>
    </p:spTree>
    <p:custDataLst>
      <p:tags r:id="rId5"/>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丰田1.png丰田1"/>
          <p:cNvPicPr>
            <a:picLocks noChangeAspect="1"/>
          </p:cNvPicPr>
          <p:nvPr/>
        </p:nvPicPr>
        <p:blipFill>
          <a:blip r:embed="rId1"/>
          <a:srcRect/>
          <a:stretch>
            <a:fillRect/>
          </a:stretch>
        </p:blipFill>
        <p:spPr>
          <a:xfrm>
            <a:off x="249555" y="4967605"/>
            <a:ext cx="2160270" cy="183388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丰田（</a:t>
            </a:r>
            <a:r>
              <a:rPr lang="en-US" altLang="zh-CN">
                <a:effectLst>
                  <a:outerShdw blurRad="38100" dist="38100" dir="2700000" algn="tl">
                    <a:srgbClr val="000000">
                      <a:alpha val="43137"/>
                    </a:srgbClr>
                  </a:outerShdw>
                </a:effectLst>
                <a:latin typeface="+mn-ea"/>
                <a:sym typeface="+mn-ea"/>
              </a:rPr>
              <a:t>TOYOTA</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丰田进口车型"/>
          <p:cNvPicPr>
            <a:picLocks noChangeAspect="1"/>
          </p:cNvPicPr>
          <p:nvPr/>
        </p:nvPicPr>
        <p:blipFill>
          <a:blip r:embed="rId3"/>
          <a:stretch>
            <a:fillRect/>
          </a:stretch>
        </p:blipFill>
        <p:spPr>
          <a:xfrm>
            <a:off x="1861820" y="1724660"/>
            <a:ext cx="9147175" cy="4923790"/>
          </a:xfrm>
          <a:prstGeom prst="rect">
            <a:avLst/>
          </a:prstGeom>
        </p:spPr>
      </p:pic>
      <p:pic>
        <p:nvPicPr>
          <p:cNvPr id="4" name="图片 3" descr="丰田1"/>
          <p:cNvPicPr>
            <a:picLocks noChangeAspect="1"/>
          </p:cNvPicPr>
          <p:nvPr/>
        </p:nvPicPr>
        <p:blipFill>
          <a:blip r:embed="rId1"/>
          <a:stretch>
            <a:fillRect/>
          </a:stretch>
        </p:blipFill>
        <p:spPr>
          <a:xfrm>
            <a:off x="9066530" y="20955"/>
            <a:ext cx="2980690" cy="2286000"/>
          </a:xfrm>
          <a:prstGeom prst="rect">
            <a:avLst/>
          </a:prstGeom>
        </p:spPr>
      </p:pic>
      <p:sp>
        <p:nvSpPr>
          <p:cNvPr id="7" name="文本框 6"/>
          <p:cNvSpPr txBox="1"/>
          <p:nvPr/>
        </p:nvSpPr>
        <p:spPr>
          <a:xfrm>
            <a:off x="650875" y="2089785"/>
            <a:ext cx="1090295" cy="2042160"/>
          </a:xfrm>
          <a:prstGeom prst="rect">
            <a:avLst/>
          </a:prstGeom>
          <a:noFill/>
        </p:spPr>
        <p:txBody>
          <a:bodyPr wrap="square" rtlCol="0">
            <a:spAutoFit/>
          </a:bodyPr>
          <a:p>
            <a:pPr>
              <a:lnSpc>
                <a:spcPct val="100000"/>
              </a:lnSpc>
            </a:pPr>
            <a:r>
              <a:rPr lang="zh-CN" altLang="en-US" sz="3200" b="1">
                <a:effectLst>
                  <a:outerShdw blurRad="38100" dist="38100" dir="2700000" algn="tl">
                    <a:srgbClr val="000000">
                      <a:alpha val="43137"/>
                    </a:srgbClr>
                  </a:outerShdw>
                </a:effectLst>
              </a:rPr>
              <a:t>进</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口</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车</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型</a:t>
            </a:r>
            <a:endParaRPr lang="zh-CN" altLang="en-US" sz="3200" b="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丰田1.png丰田1"/>
          <p:cNvPicPr>
            <a:picLocks noChangeAspect="1"/>
          </p:cNvPicPr>
          <p:nvPr/>
        </p:nvPicPr>
        <p:blipFill>
          <a:blip r:embed="rId1"/>
          <a:srcRect/>
          <a:stretch>
            <a:fillRect/>
          </a:stretch>
        </p:blipFill>
        <p:spPr>
          <a:xfrm>
            <a:off x="249555" y="4967605"/>
            <a:ext cx="2160270" cy="183388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丰田（</a:t>
            </a:r>
            <a:r>
              <a:rPr lang="en-US" altLang="zh-CN">
                <a:effectLst>
                  <a:outerShdw blurRad="38100" dist="38100" dir="2700000" algn="tl">
                    <a:srgbClr val="000000">
                      <a:alpha val="43137"/>
                    </a:srgbClr>
                  </a:outerShdw>
                </a:effectLst>
                <a:latin typeface="+mn-ea"/>
                <a:sym typeface="+mn-ea"/>
              </a:rPr>
              <a:t>TOYOTA</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丰田国产车型.png丰田国产车型"/>
          <p:cNvPicPr>
            <a:picLocks noChangeAspect="1"/>
          </p:cNvPicPr>
          <p:nvPr/>
        </p:nvPicPr>
        <p:blipFill>
          <a:blip r:embed="rId3"/>
          <a:srcRect/>
          <a:stretch>
            <a:fillRect/>
          </a:stretch>
        </p:blipFill>
        <p:spPr>
          <a:xfrm>
            <a:off x="2057083" y="1724660"/>
            <a:ext cx="8756650" cy="4923790"/>
          </a:xfrm>
          <a:prstGeom prst="rect">
            <a:avLst/>
          </a:prstGeom>
        </p:spPr>
      </p:pic>
      <p:pic>
        <p:nvPicPr>
          <p:cNvPr id="4" name="图片 3" descr="丰田1"/>
          <p:cNvPicPr>
            <a:picLocks noChangeAspect="1"/>
          </p:cNvPicPr>
          <p:nvPr/>
        </p:nvPicPr>
        <p:blipFill>
          <a:blip r:embed="rId1"/>
          <a:stretch>
            <a:fillRect/>
          </a:stretch>
        </p:blipFill>
        <p:spPr>
          <a:xfrm>
            <a:off x="9066530" y="20955"/>
            <a:ext cx="2980690" cy="2286000"/>
          </a:xfrm>
          <a:prstGeom prst="rect">
            <a:avLst/>
          </a:prstGeom>
        </p:spPr>
      </p:pic>
      <p:sp>
        <p:nvSpPr>
          <p:cNvPr id="7" name="文本框 6"/>
          <p:cNvSpPr txBox="1"/>
          <p:nvPr/>
        </p:nvSpPr>
        <p:spPr>
          <a:xfrm>
            <a:off x="650875" y="2089785"/>
            <a:ext cx="1090295" cy="2042160"/>
          </a:xfrm>
          <a:prstGeom prst="rect">
            <a:avLst/>
          </a:prstGeom>
          <a:noFill/>
        </p:spPr>
        <p:txBody>
          <a:bodyPr wrap="square" rtlCol="0">
            <a:spAutoFit/>
          </a:bodyPr>
          <a:p>
            <a:pPr>
              <a:lnSpc>
                <a:spcPct val="100000"/>
              </a:lnSpc>
            </a:pPr>
            <a:r>
              <a:rPr lang="zh-CN" altLang="en-US" sz="3200" b="1">
                <a:effectLst>
                  <a:outerShdw blurRad="38100" dist="38100" dir="2700000" algn="tl">
                    <a:srgbClr val="000000">
                      <a:alpha val="43137"/>
                    </a:srgbClr>
                  </a:outerShdw>
                </a:effectLst>
              </a:rPr>
              <a:t>国</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产</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车</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型</a:t>
            </a:r>
            <a:endParaRPr lang="zh-CN" altLang="en-US" sz="3200" b="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通用汽车（</a:t>
            </a:r>
            <a:r>
              <a:rPr lang="en-US" altLang="zh-CN">
                <a:effectLst>
                  <a:outerShdw blurRad="38100" dist="38100" dir="2700000" algn="tl">
                    <a:srgbClr val="000000">
                      <a:alpha val="43137"/>
                    </a:srgbClr>
                  </a:outerShdw>
                </a:effectLst>
                <a:latin typeface="+mn-ea"/>
                <a:ea typeface="+mn-ea"/>
                <a:sym typeface="+mn-ea"/>
              </a:rPr>
              <a:t>General  Motors</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别克"/>
          <p:cNvPicPr>
            <a:picLocks noChangeAspect="1"/>
          </p:cNvPicPr>
          <p:nvPr>
            <p:ph idx="1"/>
          </p:nvPr>
        </p:nvPicPr>
        <p:blipFill>
          <a:blip r:embed="rId2"/>
          <a:stretch>
            <a:fillRect/>
          </a:stretch>
        </p:blipFill>
        <p:spPr>
          <a:xfrm>
            <a:off x="485140" y="2822575"/>
            <a:ext cx="3822700" cy="3364865"/>
          </a:xfrm>
          <a:prstGeom prst="rect">
            <a:avLst/>
          </a:prstGeom>
        </p:spPr>
      </p:pic>
      <p:sp>
        <p:nvSpPr>
          <p:cNvPr id="6" name="文本框 5"/>
          <p:cNvSpPr txBox="1"/>
          <p:nvPr/>
        </p:nvSpPr>
        <p:spPr>
          <a:xfrm>
            <a:off x="485140" y="1894840"/>
            <a:ext cx="38233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rPr>
              <a:t>别克（</a:t>
            </a:r>
            <a:r>
              <a:rPr lang="en-US" altLang="zh-CN" sz="3200">
                <a:effectLst>
                  <a:outerShdw blurRad="38100" dist="38100" dir="2700000" algn="tl">
                    <a:srgbClr val="000000">
                      <a:alpha val="43137"/>
                    </a:srgbClr>
                  </a:outerShdw>
                </a:effectLst>
                <a:latin typeface="+mn-ea"/>
              </a:rPr>
              <a:t>BUICK</a:t>
            </a:r>
            <a:r>
              <a:rPr lang="zh-CN" altLang="en-US" sz="3200">
                <a:effectLst>
                  <a:outerShdw blurRad="38100" dist="38100" dir="2700000" algn="tl">
                    <a:srgbClr val="000000">
                      <a:alpha val="43137"/>
                    </a:srgbClr>
                  </a:outerShdw>
                </a:effectLst>
                <a:latin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sp>
        <p:nvSpPr>
          <p:cNvPr id="9" name="文本框 8"/>
          <p:cNvSpPr txBox="1"/>
          <p:nvPr/>
        </p:nvSpPr>
        <p:spPr>
          <a:xfrm>
            <a:off x="4790440" y="1670685"/>
            <a:ext cx="6527165" cy="4206240"/>
          </a:xfrm>
          <a:prstGeom prst="rect">
            <a:avLst/>
          </a:prstGeom>
          <a:noFill/>
        </p:spPr>
        <p:txBody>
          <a:bodyPr wrap="square" rtlCol="0">
            <a:spAutoFit/>
          </a:bodyPr>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商标中，那形似三颗子弹的图案为其图形商标，它是别克分部的标志。它被安装在汽车散器格栅上。</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图中那三颗颜色不同（从左到右红、白、蓝三种颜色）并依次排列在不同高度位置上的子弹，给人一种积极进取、不断攀登的感觉。</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它标示别克分部采用顶级技术，刃刃见锋；也标示别克分部培养出的人才各个游刃有余，是无坚不摧，勇于登峰的勇士。</a:t>
            </a:r>
            <a:endParaRPr lang="zh-CN" altLang="en-US" sz="2000">
              <a:ln/>
              <a:solidFill>
                <a:schemeClr val="tx1"/>
              </a:solidFill>
              <a:effectLst>
                <a:outerShdw blurRad="38100" dist="19050" dir="2700000" algn="tl" rotWithShape="0">
                  <a:schemeClr val="dk1">
                    <a:alpha val="40000"/>
                  </a:schemeClr>
                </a:outerShdw>
              </a:effectLst>
              <a:latin typeface="+mn-ea"/>
            </a:endParaRPr>
          </a:p>
          <a:p>
            <a:pPr>
              <a:lnSpc>
                <a:spcPct val="150000"/>
              </a:lnSpc>
            </a:pPr>
            <a:r>
              <a:rPr lang="zh-CN" altLang="en-US" sz="2000">
                <a:ln/>
                <a:solidFill>
                  <a:schemeClr val="tx1"/>
                </a:solidFill>
                <a:effectLst>
                  <a:outerShdw blurRad="38100" dist="19050" dir="2700000" algn="tl" rotWithShape="0">
                    <a:schemeClr val="dk1">
                      <a:alpha val="40000"/>
                    </a:schemeClr>
                  </a:outerShdw>
                </a:effectLst>
                <a:latin typeface="+mn-ea"/>
              </a:rPr>
              <a:t>自</a:t>
            </a:r>
            <a:r>
              <a:rPr lang="en-US" altLang="zh-CN" sz="2000">
                <a:ln/>
                <a:solidFill>
                  <a:schemeClr val="tx1"/>
                </a:solidFill>
                <a:effectLst>
                  <a:outerShdw blurRad="38100" dist="19050" dir="2700000" algn="tl" rotWithShape="0">
                    <a:schemeClr val="dk1">
                      <a:alpha val="40000"/>
                    </a:schemeClr>
                  </a:outerShdw>
                </a:effectLst>
                <a:latin typeface="+mn-ea"/>
              </a:rPr>
              <a:t>2002</a:t>
            </a:r>
            <a:r>
              <a:rPr lang="zh-CN" altLang="en-US" sz="2000">
                <a:ln/>
                <a:solidFill>
                  <a:schemeClr val="tx1"/>
                </a:solidFill>
                <a:effectLst>
                  <a:outerShdw blurRad="38100" dist="19050" dir="2700000" algn="tl" rotWithShape="0">
                    <a:schemeClr val="dk1">
                      <a:alpha val="40000"/>
                    </a:schemeClr>
                  </a:outerShdw>
                </a:effectLst>
                <a:latin typeface="+mn-ea"/>
              </a:rPr>
              <a:t>年起，别克的商标更换为简洁的形式。</a:t>
            </a:r>
            <a:endParaRPr lang="zh-CN" altLang="en-US" sz="2000">
              <a:ln/>
              <a:solidFill>
                <a:schemeClr val="tx1"/>
              </a:solidFill>
              <a:effectLst>
                <a:outerShdw blurRad="38100" dist="19050" dir="2700000" algn="tl" rotWithShape="0">
                  <a:schemeClr val="dk1">
                    <a:alpha val="40000"/>
                  </a:schemeClr>
                </a:outerShdw>
              </a:effectLst>
              <a:latin typeface="+mn-ea"/>
            </a:endParaRPr>
          </a:p>
        </p:txBody>
      </p:sp>
    </p:spTree>
    <p:custDataLst>
      <p:tags r:id="rId3"/>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丰田1.png丰田1"/>
          <p:cNvPicPr>
            <a:picLocks noChangeAspect="1"/>
          </p:cNvPicPr>
          <p:nvPr/>
        </p:nvPicPr>
        <p:blipFill>
          <a:blip r:embed="rId1"/>
          <a:srcRect/>
          <a:stretch>
            <a:fillRect/>
          </a:stretch>
        </p:blipFill>
        <p:spPr>
          <a:xfrm>
            <a:off x="116205" y="4981575"/>
            <a:ext cx="2160270" cy="1833880"/>
          </a:xfrm>
          <a:prstGeom prst="rect">
            <a:avLst/>
          </a:prstGeom>
        </p:spPr>
      </p:pic>
      <p:pic>
        <p:nvPicPr>
          <p:cNvPr id="5" name="图片 4" descr="C:\Documents and Settings\Administrator\桌面\汽车\丰田国产车型1.png丰田国产车型1"/>
          <p:cNvPicPr>
            <a:picLocks noChangeAspect="1"/>
          </p:cNvPicPr>
          <p:nvPr/>
        </p:nvPicPr>
        <p:blipFill>
          <a:blip r:embed="rId2"/>
          <a:srcRect/>
          <a:stretch>
            <a:fillRect/>
          </a:stretch>
        </p:blipFill>
        <p:spPr>
          <a:xfrm>
            <a:off x="1861820" y="1769745"/>
            <a:ext cx="9147175" cy="483362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丰田（</a:t>
            </a:r>
            <a:r>
              <a:rPr lang="en-US" altLang="zh-CN">
                <a:effectLst>
                  <a:outerShdw blurRad="38100" dist="38100" dir="2700000" algn="tl">
                    <a:srgbClr val="000000">
                      <a:alpha val="43137"/>
                    </a:srgbClr>
                  </a:outerShdw>
                </a:effectLst>
                <a:latin typeface="+mn-ea"/>
                <a:sym typeface="+mn-ea"/>
              </a:rPr>
              <a:t>TOYOTA</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7" name="文本框 6"/>
          <p:cNvSpPr txBox="1"/>
          <p:nvPr/>
        </p:nvSpPr>
        <p:spPr>
          <a:xfrm>
            <a:off x="650875" y="2089785"/>
            <a:ext cx="1090295" cy="2042160"/>
          </a:xfrm>
          <a:prstGeom prst="rect">
            <a:avLst/>
          </a:prstGeom>
          <a:noFill/>
        </p:spPr>
        <p:txBody>
          <a:bodyPr wrap="square" rtlCol="0">
            <a:spAutoFit/>
          </a:bodyPr>
          <a:p>
            <a:pPr>
              <a:lnSpc>
                <a:spcPct val="100000"/>
              </a:lnSpc>
            </a:pPr>
            <a:r>
              <a:rPr lang="zh-CN" altLang="en-US" sz="3200" b="1">
                <a:effectLst>
                  <a:outerShdw blurRad="38100" dist="38100" dir="2700000" algn="tl">
                    <a:srgbClr val="000000">
                      <a:alpha val="43137"/>
                    </a:srgbClr>
                  </a:outerShdw>
                </a:effectLst>
              </a:rPr>
              <a:t>国</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产</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车</a:t>
            </a:r>
            <a:endParaRPr lang="zh-CN" altLang="en-US" sz="3200" b="1">
              <a:effectLst>
                <a:outerShdw blurRad="38100" dist="38100" dir="2700000" algn="tl">
                  <a:srgbClr val="000000">
                    <a:alpha val="43137"/>
                  </a:srgbClr>
                </a:outerShdw>
              </a:effectLst>
            </a:endParaRPr>
          </a:p>
          <a:p>
            <a:pPr>
              <a:lnSpc>
                <a:spcPct val="100000"/>
              </a:lnSpc>
            </a:pPr>
            <a:r>
              <a:rPr lang="zh-CN" altLang="en-US" sz="3200" b="1">
                <a:effectLst>
                  <a:outerShdw blurRad="38100" dist="38100" dir="2700000" algn="tl">
                    <a:srgbClr val="000000">
                      <a:alpha val="43137"/>
                    </a:srgbClr>
                  </a:outerShdw>
                </a:effectLst>
              </a:rPr>
              <a:t>型</a:t>
            </a:r>
            <a:endParaRPr lang="zh-CN" altLang="en-US" sz="3200" b="1">
              <a:effectLst>
                <a:outerShdw blurRad="38100" dist="38100" dir="2700000" algn="tl">
                  <a:srgbClr val="000000">
                    <a:alpha val="43137"/>
                  </a:srgbClr>
                </a:outerShdw>
              </a:effectLst>
            </a:endParaRPr>
          </a:p>
        </p:txBody>
      </p:sp>
      <p:pic>
        <p:nvPicPr>
          <p:cNvPr id="4" name="图片 3" descr="丰田1"/>
          <p:cNvPicPr>
            <a:picLocks noChangeAspect="1"/>
          </p:cNvPicPr>
          <p:nvPr/>
        </p:nvPicPr>
        <p:blipFill>
          <a:blip r:embed="rId1"/>
          <a:stretch>
            <a:fillRect/>
          </a:stretch>
        </p:blipFill>
        <p:spPr>
          <a:xfrm>
            <a:off x="9520555" y="45085"/>
            <a:ext cx="2640330" cy="2044700"/>
          </a:xfrm>
          <a:prstGeom prst="rect">
            <a:avLst/>
          </a:prstGeom>
        </p:spPr>
      </p:pic>
    </p:spTree>
    <p:custDataLst>
      <p:tags r:id="rId4"/>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丰田汽车（</a:t>
            </a:r>
            <a:r>
              <a:rPr lang="en-US" altLang="zh-CN">
                <a:effectLst>
                  <a:outerShdw blurRad="38100" dist="38100" dir="2700000" algn="tl">
                    <a:srgbClr val="000000">
                      <a:alpha val="43137"/>
                    </a:srgbClr>
                  </a:outerShdw>
                </a:effectLst>
                <a:latin typeface="+mn-ea"/>
                <a:ea typeface="+mn-ea"/>
                <a:sym typeface="+mn-ea"/>
              </a:rPr>
              <a:t>TOYOTA</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汽车\雷克萨斯.png雷克萨斯"/>
          <p:cNvPicPr>
            <a:picLocks noChangeAspect="1"/>
          </p:cNvPicPr>
          <p:nvPr>
            <p:ph sz="half" idx="1"/>
          </p:nvPr>
        </p:nvPicPr>
        <p:blipFill>
          <a:blip r:embed="rId2"/>
          <a:srcRect/>
          <a:stretch>
            <a:fillRect/>
          </a:stretch>
        </p:blipFill>
        <p:spPr>
          <a:xfrm>
            <a:off x="993140" y="3137853"/>
            <a:ext cx="3166745" cy="1959610"/>
          </a:xfrm>
          <a:prstGeom prst="rect">
            <a:avLst/>
          </a:prstGeom>
        </p:spPr>
      </p:pic>
      <p:sp>
        <p:nvSpPr>
          <p:cNvPr id="6" name="文本框 5"/>
          <p:cNvSpPr txBox="1"/>
          <p:nvPr/>
        </p:nvSpPr>
        <p:spPr>
          <a:xfrm>
            <a:off x="485140" y="1894840"/>
            <a:ext cx="538035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雷克萨斯（</a:t>
            </a:r>
            <a:r>
              <a:rPr lang="en-US" altLang="zh-CN" sz="3200">
                <a:effectLst>
                  <a:outerShdw blurRad="38100" dist="38100" dir="2700000" algn="tl">
                    <a:srgbClr val="000000">
                      <a:alpha val="43137"/>
                    </a:srgbClr>
                  </a:outerShdw>
                </a:effectLst>
                <a:latin typeface="+mn-ea"/>
                <a:sym typeface="+mn-ea"/>
              </a:rPr>
              <a:t>LEXUS</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雷克萨斯介绍.png雷克萨斯介绍"/>
          <p:cNvPicPr>
            <a:picLocks noChangeAspect="1"/>
          </p:cNvPicPr>
          <p:nvPr>
            <p:ph sz="half" idx="2"/>
          </p:nvPr>
        </p:nvPicPr>
        <p:blipFill>
          <a:blip r:embed="rId3"/>
          <a:srcRect/>
          <a:stretch>
            <a:fillRect/>
          </a:stretch>
        </p:blipFill>
        <p:spPr>
          <a:xfrm>
            <a:off x="5676265" y="2125028"/>
            <a:ext cx="5677535" cy="4027170"/>
          </a:xfrm>
          <a:prstGeom prst="rect">
            <a:avLst/>
          </a:prstGeom>
        </p:spPr>
      </p:pic>
    </p:spTree>
    <p:custDataLst>
      <p:tags r:id="rId4"/>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雷克萨斯（</a:t>
            </a:r>
            <a:r>
              <a:rPr lang="en-US" altLang="zh-CN">
                <a:effectLst>
                  <a:outerShdw blurRad="38100" dist="38100" dir="2700000" algn="tl">
                    <a:srgbClr val="000000">
                      <a:alpha val="43137"/>
                    </a:srgbClr>
                  </a:outerShdw>
                </a:effectLst>
                <a:latin typeface="+mn-ea"/>
                <a:sym typeface="+mn-ea"/>
              </a:rPr>
              <a:t>LEXUS</a:t>
            </a:r>
            <a:r>
              <a:rPr lang="zh-CN" altLang="en-US">
                <a:effectLst>
                  <a:outerShdw blurRad="38100" dist="38100" dir="2700000" algn="tl">
                    <a:srgbClr val="000000">
                      <a:alpha val="43137"/>
                    </a:srgbClr>
                  </a:outerShdw>
                </a:effectLst>
                <a:latin typeface="+mn-ea"/>
                <a:sym typeface="+mn-ea"/>
              </a:rPr>
              <a:t>）</a:t>
            </a:r>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丰田"/>
          <p:cNvPicPr>
            <a:picLocks noChangeAspect="1"/>
          </p:cNvPicPr>
          <p:nvPr/>
        </p:nvPicPr>
        <p:blipFill>
          <a:blip r:embed="rId3"/>
          <a:stretch>
            <a:fillRect/>
          </a:stretch>
        </p:blipFill>
        <p:spPr>
          <a:xfrm>
            <a:off x="9368790" y="153035"/>
            <a:ext cx="2742565" cy="2181225"/>
          </a:xfrm>
          <a:prstGeom prst="rect">
            <a:avLst/>
          </a:prstGeom>
        </p:spPr>
      </p:pic>
      <p:pic>
        <p:nvPicPr>
          <p:cNvPr id="6" name="图片 5" descr="C:\Documents and Settings\Administrator\桌面\汽车\雷克萨斯.png雷克萨斯"/>
          <p:cNvPicPr>
            <a:picLocks noChangeAspect="1"/>
          </p:cNvPicPr>
          <p:nvPr/>
        </p:nvPicPr>
        <p:blipFill>
          <a:blip r:embed="rId4"/>
          <a:srcRect/>
          <a:stretch>
            <a:fillRect/>
          </a:stretch>
        </p:blipFill>
        <p:spPr>
          <a:xfrm>
            <a:off x="73025" y="5273040"/>
            <a:ext cx="1897380" cy="1513840"/>
          </a:xfrm>
          <a:prstGeom prst="rect">
            <a:avLst/>
          </a:prstGeom>
        </p:spPr>
      </p:pic>
      <p:pic>
        <p:nvPicPr>
          <p:cNvPr id="3" name="图片 2" descr="C:\Documents and Settings\Administrator\桌面\汽车\雷克萨斯公司介绍.png雷克萨斯公司介绍"/>
          <p:cNvPicPr>
            <a:picLocks noChangeAspect="1"/>
          </p:cNvPicPr>
          <p:nvPr/>
        </p:nvPicPr>
        <p:blipFill>
          <a:blip r:embed="rId5"/>
          <a:srcRect/>
          <a:stretch>
            <a:fillRect/>
          </a:stretch>
        </p:blipFill>
        <p:spPr>
          <a:xfrm>
            <a:off x="651510" y="1567815"/>
            <a:ext cx="9084310" cy="4058920"/>
          </a:xfrm>
          <a:prstGeom prst="rect">
            <a:avLst/>
          </a:prstGeom>
        </p:spPr>
      </p:pic>
    </p:spTree>
    <p:custDataLst>
      <p:tags r:id="rId6"/>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Documents and Settings\Administrator\桌面\汽车\雷克萨斯.png雷克萨斯"/>
          <p:cNvPicPr>
            <a:picLocks noChangeAspect="1"/>
          </p:cNvPicPr>
          <p:nvPr/>
        </p:nvPicPr>
        <p:blipFill>
          <a:blip r:embed="rId1"/>
          <a:srcRect/>
          <a:stretch>
            <a:fillRect/>
          </a:stretch>
        </p:blipFill>
        <p:spPr>
          <a:xfrm>
            <a:off x="22860" y="5499418"/>
            <a:ext cx="2160270" cy="1336675"/>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雷克萨斯（</a:t>
            </a:r>
            <a:r>
              <a:rPr lang="en-US" altLang="zh-CN">
                <a:effectLst>
                  <a:outerShdw blurRad="38100" dist="38100" dir="2700000" algn="tl">
                    <a:srgbClr val="000000">
                      <a:alpha val="43137"/>
                    </a:srgbClr>
                  </a:outerShdw>
                </a:effectLst>
                <a:latin typeface="+mn-ea"/>
                <a:sym typeface="+mn-ea"/>
              </a:rPr>
              <a:t>LEXUS</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雷克萨斯车型.png雷克萨斯车型"/>
          <p:cNvPicPr>
            <a:picLocks noChangeAspect="1"/>
          </p:cNvPicPr>
          <p:nvPr/>
        </p:nvPicPr>
        <p:blipFill>
          <a:blip r:embed="rId3"/>
          <a:srcRect/>
          <a:stretch>
            <a:fillRect/>
          </a:stretch>
        </p:blipFill>
        <p:spPr>
          <a:xfrm>
            <a:off x="1861820" y="2191068"/>
            <a:ext cx="9147175" cy="3990975"/>
          </a:xfrm>
          <a:prstGeom prst="rect">
            <a:avLst/>
          </a:prstGeom>
        </p:spPr>
      </p:pic>
      <p:pic>
        <p:nvPicPr>
          <p:cNvPr id="4" name="图片 3" descr="丰田1"/>
          <p:cNvPicPr>
            <a:picLocks noChangeAspect="1"/>
          </p:cNvPicPr>
          <p:nvPr/>
        </p:nvPicPr>
        <p:blipFill>
          <a:blip r:embed="rId4"/>
          <a:stretch>
            <a:fillRect/>
          </a:stretch>
        </p:blipFill>
        <p:spPr>
          <a:xfrm>
            <a:off x="9066530" y="20955"/>
            <a:ext cx="2980690" cy="2286000"/>
          </a:xfrm>
          <a:prstGeom prst="rect">
            <a:avLst/>
          </a:prstGeom>
        </p:spPr>
      </p:pic>
    </p:spTree>
    <p:custDataLst>
      <p:tags r:id="rId5"/>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五、大众汽车（</a:t>
            </a:r>
            <a:r>
              <a:rPr lang="en-US" altLang="zh-CN" sz="4000">
                <a:effectLst>
                  <a:outerShdw blurRad="38100" dist="38100" dir="2700000" algn="tl">
                    <a:srgbClr val="000000">
                      <a:alpha val="43137"/>
                    </a:srgbClr>
                  </a:outerShdw>
                </a:effectLst>
                <a:latin typeface="+mn-ea"/>
                <a:ea typeface="+mn-ea"/>
              </a:rPr>
              <a:t>Volks Wagen</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大众.png大众"/>
          <p:cNvPicPr>
            <a:picLocks noChangeAspect="1"/>
          </p:cNvPicPr>
          <p:nvPr>
            <p:ph sz="half" idx="4294967295"/>
          </p:nvPr>
        </p:nvPicPr>
        <p:blipFill>
          <a:blip r:embed="rId2"/>
          <a:srcRect/>
          <a:stretch>
            <a:fillRect/>
          </a:stretch>
        </p:blipFill>
        <p:spPr>
          <a:xfrm>
            <a:off x="805180" y="2018665"/>
            <a:ext cx="2797810" cy="2820670"/>
          </a:xfrm>
          <a:prstGeom prst="rect">
            <a:avLst/>
          </a:prstGeom>
        </p:spPr>
      </p:pic>
      <p:pic>
        <p:nvPicPr>
          <p:cNvPr id="4" name="图片 3" descr="C:\Documents and Settings\Administrator\桌面\汽车\大众介绍.png大众介绍"/>
          <p:cNvPicPr>
            <a:picLocks noChangeAspect="1"/>
          </p:cNvPicPr>
          <p:nvPr/>
        </p:nvPicPr>
        <p:blipFill>
          <a:blip r:embed="rId3"/>
          <a:srcRect/>
          <a:stretch>
            <a:fillRect/>
          </a:stretch>
        </p:blipFill>
        <p:spPr>
          <a:xfrm>
            <a:off x="4019550" y="1402715"/>
            <a:ext cx="7212965" cy="4768215"/>
          </a:xfrm>
          <a:prstGeom prst="rect">
            <a:avLst/>
          </a:prstGeom>
        </p:spPr>
      </p:pic>
    </p:spTree>
    <p:custDataLst>
      <p:tags r:id="rId4"/>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21075" y="280035"/>
            <a:ext cx="8670925" cy="855980"/>
          </a:xfrm>
        </p:spPr>
        <p:txBody>
          <a:bodyPr/>
          <a:lstStyle/>
          <a:p>
            <a:r>
              <a:rPr lang="zh-CN" altLang="en-US">
                <a:effectLst>
                  <a:outerShdw blurRad="38100" dist="38100" dir="2700000" algn="tl">
                    <a:srgbClr val="000000">
                      <a:alpha val="43137"/>
                    </a:srgbClr>
                  </a:outerShdw>
                </a:effectLst>
                <a:latin typeface="+mn-ea"/>
                <a:ea typeface="+mn-ea"/>
                <a:sym typeface="+mn-ea"/>
              </a:rPr>
              <a:t>大众汽车（</a:t>
            </a:r>
            <a:r>
              <a:rPr lang="en-US" altLang="zh-CN">
                <a:effectLst>
                  <a:outerShdw blurRad="38100" dist="38100" dir="2700000" algn="tl">
                    <a:srgbClr val="000000">
                      <a:alpha val="43137"/>
                    </a:srgbClr>
                  </a:outerShdw>
                </a:effectLst>
                <a:latin typeface="+mn-ea"/>
                <a:ea typeface="+mn-ea"/>
                <a:sym typeface="+mn-ea"/>
              </a:rPr>
              <a:t>Volks Wagen</a:t>
            </a:r>
            <a:r>
              <a:rPr lang="zh-CN" altLang="en-US">
                <a:effectLst>
                  <a:outerShdw blurRad="38100" dist="38100" dir="2700000" algn="tl">
                    <a:srgbClr val="000000">
                      <a:alpha val="43137"/>
                    </a:srgbClr>
                  </a:outerShdw>
                </a:effectLst>
                <a:latin typeface="+mn-ea"/>
                <a:ea typeface="+mn-ea"/>
                <a:sym typeface="+mn-ea"/>
              </a:rPr>
              <a:t>）</a:t>
            </a: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en-US" altLang="zh-CN" sz="2000">
                <a:latin typeface="+mn-ea"/>
              </a:rPr>
              <a:t>#</a:t>
            </a:r>
            <a:r>
              <a:rPr lang="zh-CN" altLang="en-US" sz="2000">
                <a:latin typeface="+mn-ea"/>
              </a:rPr>
              <a:t>上海大众                   </a:t>
            </a:r>
            <a:r>
              <a:rPr lang="en-US" altLang="zh-CN" sz="2000">
                <a:latin typeface="+mn-ea"/>
              </a:rPr>
              <a:t>#</a:t>
            </a:r>
            <a:r>
              <a:rPr lang="zh-CN" altLang="en-US" sz="2000">
                <a:latin typeface="+mn-ea"/>
              </a:rPr>
              <a:t>一汽大众</a:t>
            </a:r>
            <a:endParaRPr lang="zh-CN" altLang="en-US" sz="2000">
              <a:latin typeface="+mn-ea"/>
            </a:endParaRPr>
          </a:p>
          <a:p>
            <a:pPr marL="0" indent="0" algn="l">
              <a:buNone/>
            </a:pPr>
            <a:r>
              <a:rPr lang="zh-CN" altLang="en-US" sz="2000">
                <a:latin typeface="+mn-ea"/>
              </a:rPr>
              <a:t>                  ￭</a:t>
            </a:r>
            <a:r>
              <a:rPr lang="en-US" sz="2000">
                <a:latin typeface="+mn-ea"/>
              </a:rPr>
              <a:t>PASSAT</a:t>
            </a:r>
            <a:r>
              <a:rPr lang="zh-CN" altLang="en-US" sz="2000">
                <a:latin typeface="+mn-ea"/>
              </a:rPr>
              <a:t>                   </a:t>
            </a:r>
            <a:r>
              <a:rPr lang="zh-CN" altLang="en-US" sz="2000">
                <a:latin typeface="+mn-ea"/>
                <a:sym typeface="+mn-ea"/>
              </a:rPr>
              <a:t>￭奥迪</a:t>
            </a:r>
            <a:endParaRPr lang="zh-CN" altLang="en-US" sz="2000">
              <a:latin typeface="+mn-ea"/>
            </a:endParaRPr>
          </a:p>
          <a:p>
            <a:pPr marL="0" indent="0" algn="l">
              <a:buNone/>
            </a:pPr>
            <a:r>
              <a:rPr lang="zh-CN" altLang="en-US" sz="2000">
                <a:latin typeface="+mn-ea"/>
              </a:rPr>
              <a:t>                  </a:t>
            </a:r>
            <a:r>
              <a:rPr lang="zh-CN" altLang="en-US" sz="2000">
                <a:latin typeface="+mn-ea"/>
                <a:sym typeface="+mn-ea"/>
              </a:rPr>
              <a:t>￭途安                      ￭速腾</a:t>
            </a:r>
            <a:endParaRPr lang="zh-CN" altLang="en-US" sz="2000">
              <a:latin typeface="+mn-ea"/>
              <a:sym typeface="+mn-ea"/>
            </a:endParaRPr>
          </a:p>
          <a:p>
            <a:pPr marL="0" indent="0" algn="l">
              <a:buNone/>
            </a:pPr>
            <a:r>
              <a:rPr lang="zh-CN" altLang="en-US" sz="2000">
                <a:latin typeface="+mn-ea"/>
                <a:sym typeface="+mn-ea"/>
              </a:rPr>
              <a:t>                  ￭桑塔纳                    ￭开迪</a:t>
            </a:r>
            <a:endParaRPr lang="zh-CN" altLang="en-US" sz="2000">
              <a:latin typeface="+mn-ea"/>
              <a:sym typeface="+mn-ea"/>
            </a:endParaRPr>
          </a:p>
          <a:p>
            <a:pPr marL="0" indent="0" algn="l">
              <a:buNone/>
            </a:pPr>
            <a:r>
              <a:rPr lang="zh-CN" altLang="en-US" sz="2000">
                <a:latin typeface="+mn-ea"/>
                <a:sym typeface="+mn-ea"/>
              </a:rPr>
              <a:t>                  ￭</a:t>
            </a:r>
            <a:r>
              <a:rPr lang="en-US" altLang="zh-CN" sz="2000">
                <a:latin typeface="+mn-ea"/>
                <a:sym typeface="+mn-ea"/>
              </a:rPr>
              <a:t>Polo</a:t>
            </a:r>
            <a:r>
              <a:rPr lang="zh-CN" altLang="en-US" sz="2000">
                <a:latin typeface="+mn-ea"/>
                <a:sym typeface="+mn-ea"/>
              </a:rPr>
              <a:t>                      ￭高尔夫</a:t>
            </a:r>
            <a:endParaRPr lang="zh-CN" altLang="en-US" sz="2000">
              <a:latin typeface="+mn-ea"/>
              <a:sym typeface="+mn-ea"/>
            </a:endParaRPr>
          </a:p>
          <a:p>
            <a:pPr marL="0" indent="0" algn="l">
              <a:buNone/>
            </a:pPr>
            <a:r>
              <a:rPr lang="zh-CN" altLang="en-US" sz="2000">
                <a:latin typeface="+mn-ea"/>
                <a:sym typeface="+mn-ea"/>
              </a:rPr>
              <a:t>                  ￭</a:t>
            </a:r>
            <a:r>
              <a:rPr lang="en-US" altLang="zh-CN" sz="2000">
                <a:latin typeface="+mn-ea"/>
                <a:sym typeface="+mn-ea"/>
              </a:rPr>
              <a:t>GOL</a:t>
            </a:r>
            <a:r>
              <a:rPr lang="zh-CN" altLang="en-US" sz="2000">
                <a:latin typeface="+mn-ea"/>
                <a:sym typeface="+mn-ea"/>
              </a:rPr>
              <a:t>                      ￭宝来</a:t>
            </a:r>
            <a:endParaRPr lang="zh-CN" altLang="en-US" sz="2000">
              <a:latin typeface="+mn-ea"/>
              <a:sym typeface="+mn-ea"/>
            </a:endParaRPr>
          </a:p>
          <a:p>
            <a:pPr marL="0" indent="0" algn="l">
              <a:buNone/>
            </a:pPr>
            <a:r>
              <a:rPr lang="zh-CN" altLang="en-US" sz="2000">
                <a:latin typeface="+mn-ea"/>
                <a:sym typeface="+mn-ea"/>
              </a:rPr>
              <a:t>                  ￭斯柯达                    ￭捷达</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ea typeface="+mn-ea"/>
                <a:sym typeface="+mn-ea"/>
              </a:rPr>
              <a:t>大众汽车（</a:t>
            </a:r>
            <a:r>
              <a:rPr lang="en-US" altLang="zh-CN">
                <a:effectLst>
                  <a:outerShdw blurRad="38100" dist="38100" dir="2700000" algn="tl">
                    <a:srgbClr val="000000">
                      <a:alpha val="43137"/>
                    </a:srgbClr>
                  </a:outerShdw>
                </a:effectLst>
                <a:latin typeface="+mn-ea"/>
                <a:ea typeface="+mn-ea"/>
                <a:sym typeface="+mn-ea"/>
              </a:rPr>
              <a:t>Volks Wagen</a:t>
            </a:r>
            <a:r>
              <a:rPr lang="zh-CN" altLang="en-US">
                <a:effectLst>
                  <a:outerShdw blurRad="38100" dist="38100" dir="2700000" algn="tl">
                    <a:srgbClr val="000000">
                      <a:alpha val="43137"/>
                    </a:srgbClr>
                  </a:outerShdw>
                </a:effectLst>
                <a:latin typeface="+mn-ea"/>
                <a:ea typeface="+mn-ea"/>
                <a:sym typeface="+mn-ea"/>
              </a:rPr>
              <a:t>）</a:t>
            </a:r>
            <a:endParaRPr lang="zh-CN" altLang="en-US" dirty="0"/>
          </a:p>
        </p:txBody>
      </p:sp>
      <p:pic>
        <p:nvPicPr>
          <p:cNvPr id="5" name="内容占位符 4" descr="C:\Documents and Settings\Administrator\桌面\汽车\大众.png大众"/>
          <p:cNvPicPr>
            <a:picLocks noChangeAspect="1"/>
          </p:cNvPicPr>
          <p:nvPr>
            <p:ph sz="half" idx="1"/>
          </p:nvPr>
        </p:nvPicPr>
        <p:blipFill>
          <a:blip r:embed="rId2"/>
          <a:srcRect/>
          <a:stretch>
            <a:fillRect/>
          </a:stretch>
        </p:blipFill>
        <p:spPr>
          <a:xfrm>
            <a:off x="1284605" y="2814955"/>
            <a:ext cx="2583815" cy="2605405"/>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大众汽车（</a:t>
            </a:r>
            <a:r>
              <a:rPr lang="en-US" altLang="zh-CN" sz="3200">
                <a:effectLst>
                  <a:outerShdw blurRad="38100" dist="38100" dir="2700000" algn="tl">
                    <a:srgbClr val="000000">
                      <a:alpha val="43137"/>
                    </a:srgbClr>
                  </a:outerShdw>
                </a:effectLst>
                <a:latin typeface="+mn-ea"/>
                <a:sym typeface="+mn-ea"/>
              </a:rPr>
              <a:t>Volks Wagen</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大众介绍1.png大众介绍1"/>
          <p:cNvPicPr>
            <a:picLocks noChangeAspect="1"/>
          </p:cNvPicPr>
          <p:nvPr>
            <p:ph sz="half" idx="2"/>
          </p:nvPr>
        </p:nvPicPr>
        <p:blipFill>
          <a:blip r:embed="rId3"/>
          <a:srcRect/>
          <a:stretch>
            <a:fillRect/>
          </a:stretch>
        </p:blipFill>
        <p:spPr>
          <a:xfrm>
            <a:off x="5676265" y="2814638"/>
            <a:ext cx="5677535" cy="2900680"/>
          </a:xfrm>
          <a:prstGeom prst="rect">
            <a:avLst/>
          </a:prstGeom>
        </p:spPr>
      </p:pic>
    </p:spTree>
    <p:custDataLst>
      <p:tags r:id="rId4"/>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kern="0" dirty="0">
                <a:solidFill>
                  <a:schemeClr val="accent1"/>
                </a:solidFill>
                <a:effectLst>
                  <a:outerShdw blurRad="38100" dist="25400" dir="5400000" algn="ctr" rotWithShape="0">
                    <a:srgbClr val="6E747A">
                      <a:alpha val="43000"/>
                    </a:srgbClr>
                  </a:outerShdw>
                </a:effectLst>
                <a:latin typeface="+mn-ea"/>
                <a:sym typeface="+mn-ea"/>
              </a:rPr>
              <a:t>上汽</a:t>
            </a:r>
            <a:r>
              <a:rPr lang="zh-CN" altLang="en-US">
                <a:effectLst>
                  <a:outerShdw blurRad="38100" dist="38100" dir="2700000" algn="tl">
                    <a:srgbClr val="000000">
                      <a:alpha val="43137"/>
                    </a:srgbClr>
                  </a:outerShdw>
                </a:effectLst>
                <a:latin typeface="+mn-ea"/>
                <a:sym typeface="+mn-ea"/>
              </a:rPr>
              <a:t>大众</a:t>
            </a:r>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大众.png大众"/>
          <p:cNvPicPr>
            <a:picLocks noChangeAspect="1"/>
          </p:cNvPicPr>
          <p:nvPr/>
        </p:nvPicPr>
        <p:blipFill>
          <a:blip r:embed="rId3"/>
          <a:srcRect/>
          <a:stretch>
            <a:fillRect/>
          </a:stretch>
        </p:blipFill>
        <p:spPr>
          <a:xfrm>
            <a:off x="9658350" y="153035"/>
            <a:ext cx="2163445" cy="2181225"/>
          </a:xfrm>
          <a:prstGeom prst="rect">
            <a:avLst/>
          </a:prstGeom>
        </p:spPr>
      </p:pic>
      <p:pic>
        <p:nvPicPr>
          <p:cNvPr id="6" name="图片 5" descr="C:\Documents and Settings\Administrator\桌面\汽车\大众.png大众"/>
          <p:cNvPicPr>
            <a:picLocks noChangeAspect="1"/>
          </p:cNvPicPr>
          <p:nvPr/>
        </p:nvPicPr>
        <p:blipFill>
          <a:blip r:embed="rId3"/>
          <a:srcRect/>
          <a:stretch>
            <a:fillRect/>
          </a:stretch>
        </p:blipFill>
        <p:spPr>
          <a:xfrm>
            <a:off x="271145" y="5273040"/>
            <a:ext cx="1501140" cy="1513840"/>
          </a:xfrm>
          <a:prstGeom prst="rect">
            <a:avLst/>
          </a:prstGeom>
        </p:spPr>
      </p:pic>
      <p:pic>
        <p:nvPicPr>
          <p:cNvPr id="3" name="图片 2" descr="C:\Documents and Settings\Administrator\桌面\汽车\上汽大众介绍.png上汽大众介绍"/>
          <p:cNvPicPr>
            <a:picLocks noChangeAspect="1"/>
          </p:cNvPicPr>
          <p:nvPr/>
        </p:nvPicPr>
        <p:blipFill>
          <a:blip r:embed="rId4"/>
          <a:srcRect/>
          <a:stretch>
            <a:fillRect/>
          </a:stretch>
        </p:blipFill>
        <p:spPr>
          <a:xfrm>
            <a:off x="651510" y="2786063"/>
            <a:ext cx="9084310" cy="1622425"/>
          </a:xfrm>
          <a:prstGeom prst="rect">
            <a:avLst/>
          </a:prstGeom>
        </p:spPr>
      </p:pic>
    </p:spTree>
    <p:custDataLst>
      <p:tags r:id="rId5"/>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大众.png大众"/>
          <p:cNvPicPr>
            <a:picLocks noChangeAspect="1"/>
          </p:cNvPicPr>
          <p:nvPr/>
        </p:nvPicPr>
        <p:blipFill>
          <a:blip r:embed="rId1"/>
          <a:srcRect/>
          <a:stretch>
            <a:fillRect/>
          </a:stretch>
        </p:blipFill>
        <p:spPr>
          <a:xfrm>
            <a:off x="9423400" y="20955"/>
            <a:ext cx="2266950" cy="2286000"/>
          </a:xfrm>
          <a:prstGeom prst="rect">
            <a:avLst/>
          </a:prstGeom>
        </p:spPr>
      </p:pic>
      <p:pic>
        <p:nvPicPr>
          <p:cNvPr id="6" name="图片 5" descr="C:\Documents and Settings\Administrator\桌面\汽车\大众.png大众"/>
          <p:cNvPicPr>
            <a:picLocks noChangeAspect="1"/>
          </p:cNvPicPr>
          <p:nvPr/>
        </p:nvPicPr>
        <p:blipFill>
          <a:blip r:embed="rId1"/>
          <a:srcRect/>
          <a:stretch>
            <a:fillRect/>
          </a:stretch>
        </p:blipFill>
        <p:spPr>
          <a:xfrm>
            <a:off x="2540" y="5160645"/>
            <a:ext cx="1932940" cy="1675765"/>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kern="0" dirty="0">
                <a:effectLst>
                  <a:outerShdw blurRad="38100" dist="25400" dir="5400000" algn="ctr" rotWithShape="0">
                    <a:srgbClr val="6E747A">
                      <a:alpha val="43000"/>
                    </a:srgbClr>
                  </a:outerShdw>
                </a:effectLst>
                <a:latin typeface="+mn-ea"/>
                <a:sym typeface="+mn-ea"/>
              </a:rPr>
              <a:t>上汽</a:t>
            </a:r>
            <a:r>
              <a:rPr lang="zh-CN" altLang="en-US">
                <a:effectLst>
                  <a:outerShdw blurRad="38100" dist="38100" dir="2700000" algn="tl">
                    <a:srgbClr val="000000">
                      <a:alpha val="43137"/>
                    </a:srgbClr>
                  </a:outerShdw>
                </a:effectLst>
                <a:latin typeface="+mn-ea"/>
                <a:sym typeface="+mn-ea"/>
              </a:rPr>
              <a:t>大众</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上汽大众车型.png上汽大众车型"/>
          <p:cNvPicPr>
            <a:picLocks noChangeAspect="1"/>
          </p:cNvPicPr>
          <p:nvPr/>
        </p:nvPicPr>
        <p:blipFill>
          <a:blip r:embed="rId3"/>
          <a:srcRect/>
          <a:stretch>
            <a:fillRect/>
          </a:stretch>
        </p:blipFill>
        <p:spPr>
          <a:xfrm>
            <a:off x="1765935" y="2035175"/>
            <a:ext cx="8718550" cy="4147185"/>
          </a:xfrm>
          <a:prstGeom prst="rect">
            <a:avLst/>
          </a:prstGeom>
        </p:spPr>
      </p:pic>
    </p:spTree>
    <p:custDataLst>
      <p:tags r:id="rId4"/>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大众.png大众"/>
          <p:cNvPicPr>
            <a:picLocks noChangeAspect="1"/>
          </p:cNvPicPr>
          <p:nvPr/>
        </p:nvPicPr>
        <p:blipFill>
          <a:blip r:embed="rId1"/>
          <a:srcRect/>
          <a:stretch>
            <a:fillRect/>
          </a:stretch>
        </p:blipFill>
        <p:spPr>
          <a:xfrm>
            <a:off x="9423400" y="20955"/>
            <a:ext cx="2266950" cy="228600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kern="0" dirty="0">
                <a:effectLst>
                  <a:outerShdw blurRad="38100" dist="25400" dir="5400000" algn="ctr" rotWithShape="0">
                    <a:srgbClr val="6E747A">
                      <a:alpha val="43000"/>
                    </a:srgbClr>
                  </a:outerShdw>
                </a:effectLst>
                <a:latin typeface="+mn-ea"/>
                <a:sym typeface="+mn-ea"/>
              </a:rPr>
              <a:t>上汽</a:t>
            </a:r>
            <a:r>
              <a:rPr lang="zh-CN" altLang="en-US">
                <a:effectLst>
                  <a:outerShdw blurRad="38100" dist="38100" dir="2700000" algn="tl">
                    <a:srgbClr val="000000">
                      <a:alpha val="43137"/>
                    </a:srgbClr>
                  </a:outerShdw>
                </a:effectLst>
                <a:latin typeface="+mn-ea"/>
                <a:sym typeface="+mn-ea"/>
              </a:rPr>
              <a:t>大众</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上汽大众车型2.png上汽大众车型2"/>
          <p:cNvPicPr>
            <a:picLocks noChangeAspect="1"/>
          </p:cNvPicPr>
          <p:nvPr/>
        </p:nvPicPr>
        <p:blipFill>
          <a:blip r:embed="rId3"/>
          <a:srcRect/>
          <a:stretch>
            <a:fillRect/>
          </a:stretch>
        </p:blipFill>
        <p:spPr>
          <a:xfrm>
            <a:off x="1284605" y="1995170"/>
            <a:ext cx="9340850" cy="4382135"/>
          </a:xfrm>
          <a:prstGeom prst="rect">
            <a:avLst/>
          </a:prstGeom>
        </p:spPr>
      </p:pic>
      <p:pic>
        <p:nvPicPr>
          <p:cNvPr id="6" name="图片 5" descr="C:\Documents and Settings\Administrator\桌面\汽车\大众.png大众"/>
          <p:cNvPicPr>
            <a:picLocks noChangeAspect="1"/>
          </p:cNvPicPr>
          <p:nvPr/>
        </p:nvPicPr>
        <p:blipFill>
          <a:blip r:embed="rId1"/>
          <a:srcRect/>
          <a:stretch>
            <a:fillRect/>
          </a:stretch>
        </p:blipFill>
        <p:spPr>
          <a:xfrm>
            <a:off x="2540" y="5160645"/>
            <a:ext cx="1932940" cy="1675765"/>
          </a:xfrm>
          <a:prstGeom prst="rect">
            <a:avLst/>
          </a:prstGeom>
        </p:spPr>
      </p:pic>
    </p:spTree>
    <p:custDataLst>
      <p:tags r:id="rId4"/>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别克"/>
          <p:cNvPicPr>
            <a:picLocks noChangeAspect="1"/>
          </p:cNvPicPr>
          <p:nvPr/>
        </p:nvPicPr>
        <p:blipFill>
          <a:blip r:embed="rId1"/>
          <a:stretch>
            <a:fillRect/>
          </a:stretch>
        </p:blipFill>
        <p:spPr>
          <a:xfrm>
            <a:off x="83820" y="4694555"/>
            <a:ext cx="2621915" cy="2076450"/>
          </a:xfrm>
          <a:prstGeom prst="rect">
            <a:avLst/>
          </a:prstGeom>
        </p:spPr>
      </p:pic>
      <p:pic>
        <p:nvPicPr>
          <p:cNvPr id="5" name="图片 4" descr="通用"/>
          <p:cNvPicPr>
            <a:picLocks noChangeAspect="1"/>
          </p:cNvPicPr>
          <p:nvPr/>
        </p:nvPicPr>
        <p:blipFill>
          <a:blip r:embed="rId2"/>
          <a:stretch>
            <a:fillRect/>
          </a:stretch>
        </p:blipFill>
        <p:spPr>
          <a:xfrm>
            <a:off x="9632315" y="7620"/>
            <a:ext cx="2562225" cy="2146300"/>
          </a:xfrm>
          <a:prstGeom prst="rect">
            <a:avLst/>
          </a:prstGeom>
        </p:spPr>
      </p:pic>
      <p:sp>
        <p:nvSpPr>
          <p:cNvPr id="2" name="标题 1"/>
          <p:cNvSpPr>
            <a:spLocks noGrp="1"/>
          </p:cNvSpPr>
          <p:nvPr>
            <p:ph type="title" idx="4294967295"/>
            <p:custDataLst>
              <p:tags r:id="rId3"/>
            </p:custDataLst>
          </p:nvPr>
        </p:nvSpPr>
        <p:spPr>
          <a:xfrm>
            <a:off x="369570" y="1482725"/>
            <a:ext cx="4734560" cy="450215"/>
          </a:xfrm>
        </p:spPr>
        <p:txBody>
          <a:bodyPr>
            <a:normAutofit fontScale="90000"/>
          </a:bodyPr>
          <a:lstStyle/>
          <a:p>
            <a:r>
              <a:rPr lang="zh-CN" altLang="en-US" dirty="0"/>
              <a:t>别克（</a:t>
            </a:r>
            <a:r>
              <a:rPr lang="en-US" altLang="zh-CN" dirty="0"/>
              <a:t>BUICK</a:t>
            </a:r>
            <a:r>
              <a:rPr lang="zh-CN" altLang="en-US" dirty="0"/>
              <a:t>）公司介绍：</a:t>
            </a:r>
            <a:endParaRPr lang="zh-CN" altLang="en-US" dirty="0"/>
          </a:p>
        </p:txBody>
      </p:sp>
      <p:sp>
        <p:nvSpPr>
          <p:cNvPr id="8" name="内容占位符 7"/>
          <p:cNvSpPr>
            <a:spLocks noGrp="1"/>
          </p:cNvSpPr>
          <p:nvPr>
            <p:ph sz="half" idx="4294967295"/>
            <p:custDataLst>
              <p:tags r:id="rId4"/>
            </p:custDataLst>
          </p:nvPr>
        </p:nvSpPr>
        <p:spPr>
          <a:xfrm>
            <a:off x="369570" y="1932940"/>
            <a:ext cx="10157460" cy="3238500"/>
          </a:xfrm>
        </p:spPr>
        <p:txBody>
          <a:bodyPr>
            <a:normAutofit/>
          </a:bodyPr>
          <a:lstStyle/>
          <a:p>
            <a:pPr>
              <a:lnSpc>
                <a:spcPct val="150000"/>
              </a:lnSpc>
            </a:pPr>
            <a:r>
              <a:rPr lang="en-US" altLang="zh-CN" dirty="0">
                <a:effectLst>
                  <a:outerShdw blurRad="38100" dist="38100" dir="2700000" algn="tl">
                    <a:srgbClr val="000000">
                      <a:alpha val="43137"/>
                    </a:srgbClr>
                  </a:outerShdw>
                </a:effectLst>
                <a:latin typeface="+mn-ea"/>
              </a:rPr>
              <a:t>1903</a:t>
            </a:r>
            <a:r>
              <a:rPr lang="zh-CN" altLang="en-US" dirty="0">
                <a:effectLst>
                  <a:outerShdw blurRad="38100" dist="38100" dir="2700000" algn="tl">
                    <a:srgbClr val="000000">
                      <a:alpha val="43137"/>
                    </a:srgbClr>
                  </a:outerShdw>
                </a:effectLst>
                <a:latin typeface="+mn-ea"/>
              </a:rPr>
              <a:t>年</a:t>
            </a:r>
            <a:r>
              <a:rPr lang="en-US" altLang="zh-CN" dirty="0">
                <a:effectLst>
                  <a:outerShdw blurRad="38100" dist="38100" dir="2700000" algn="tl">
                    <a:srgbClr val="000000">
                      <a:alpha val="43137"/>
                    </a:srgbClr>
                  </a:outerShdw>
                </a:effectLst>
                <a:latin typeface="+mn-ea"/>
              </a:rPr>
              <a:t>5</a:t>
            </a:r>
            <a:r>
              <a:rPr lang="zh-CN" altLang="en-US" dirty="0">
                <a:effectLst>
                  <a:outerShdw blurRad="38100" dist="38100" dir="2700000" algn="tl">
                    <a:srgbClr val="000000">
                      <a:alpha val="43137"/>
                    </a:srgbClr>
                  </a:outerShdw>
                </a:effectLst>
                <a:latin typeface="+mn-ea"/>
              </a:rPr>
              <a:t>月</a:t>
            </a:r>
            <a:r>
              <a:rPr lang="en-US" altLang="zh-CN" dirty="0">
                <a:effectLst>
                  <a:outerShdw blurRad="38100" dist="38100" dir="2700000" algn="tl">
                    <a:srgbClr val="000000">
                      <a:alpha val="43137"/>
                    </a:srgbClr>
                  </a:outerShdw>
                </a:effectLst>
                <a:latin typeface="+mn-ea"/>
              </a:rPr>
              <a:t>19</a:t>
            </a:r>
            <a:r>
              <a:rPr lang="zh-CN" altLang="en-US" dirty="0">
                <a:effectLst>
                  <a:outerShdw blurRad="38100" dist="38100" dir="2700000" algn="tl">
                    <a:srgbClr val="000000">
                      <a:alpha val="43137"/>
                    </a:srgbClr>
                  </a:outerShdw>
                </a:effectLst>
                <a:latin typeface="+mn-ea"/>
              </a:rPr>
              <a:t>日，大卫·别克在布里斯科兄弟的帮助下创建没过别克汽车公司</a:t>
            </a:r>
            <a:endParaRPr lang="zh-CN" altLang="en-US" dirty="0">
              <a:effectLst>
                <a:outerShdw blurRad="38100" dist="38100" dir="2700000" algn="tl">
                  <a:srgbClr val="000000">
                    <a:alpha val="43137"/>
                  </a:srgbClr>
                </a:outerShdw>
              </a:effectLst>
              <a:latin typeface="+mn-ea"/>
            </a:endParaRPr>
          </a:p>
          <a:p>
            <a:pPr>
              <a:lnSpc>
                <a:spcPct val="150000"/>
              </a:lnSpc>
            </a:pPr>
            <a:r>
              <a:rPr lang="en-US" altLang="zh-CN" dirty="0">
                <a:effectLst>
                  <a:outerShdw blurRad="38100" dist="38100" dir="2700000" algn="tl">
                    <a:srgbClr val="000000">
                      <a:alpha val="43137"/>
                    </a:srgbClr>
                  </a:outerShdw>
                </a:effectLst>
                <a:latin typeface="+mn-ea"/>
              </a:rPr>
              <a:t>1908</a:t>
            </a:r>
            <a:r>
              <a:rPr lang="zh-CN" altLang="en-US" dirty="0">
                <a:effectLst>
                  <a:outerShdw blurRad="38100" dist="38100" dir="2700000" algn="tl">
                    <a:srgbClr val="000000">
                      <a:alpha val="43137"/>
                    </a:srgbClr>
                  </a:outerShdw>
                </a:effectLst>
                <a:latin typeface="+mn-ea"/>
              </a:rPr>
              <a:t>年，以别克汽车公司为中心，成立了没过通用汽车公司</a:t>
            </a:r>
            <a:endParaRPr lang="zh-CN" altLang="en-US" dirty="0">
              <a:effectLst>
                <a:outerShdw blurRad="38100" dist="38100" dir="2700000" algn="tl">
                  <a:srgbClr val="000000">
                    <a:alpha val="43137"/>
                  </a:srgbClr>
                </a:outerShdw>
              </a:effectLst>
              <a:latin typeface="+mn-ea"/>
            </a:endParaRPr>
          </a:p>
          <a:p>
            <a:pPr>
              <a:lnSpc>
                <a:spcPct val="150000"/>
              </a:lnSpc>
            </a:pPr>
            <a:r>
              <a:rPr lang="zh-CN" altLang="en-US" dirty="0">
                <a:effectLst>
                  <a:outerShdw blurRad="38100" dist="38100" dir="2700000" algn="tl">
                    <a:srgbClr val="000000">
                      <a:alpha val="43137"/>
                    </a:srgbClr>
                  </a:outerShdw>
                </a:effectLst>
                <a:latin typeface="+mn-ea"/>
              </a:rPr>
              <a:t>别克汽车的销量在通用汽车公司内第三位。别克车具有大马力、个性化、实用性和成熟的特点。</a:t>
            </a:r>
            <a:endParaRPr lang="zh-CN" altLang="en-US" dirty="0">
              <a:effectLst>
                <a:outerShdw blurRad="38100" dist="38100" dir="2700000" algn="tl">
                  <a:srgbClr val="000000">
                    <a:alpha val="43137"/>
                  </a:srgbClr>
                </a:outerShdw>
              </a:effectLst>
              <a:latin typeface="+mn-ea"/>
            </a:endParaRPr>
          </a:p>
        </p:txBody>
      </p:sp>
    </p:spTree>
    <p:custDataLst>
      <p:tags r:id="rId5"/>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kern="0" dirty="0">
                <a:solidFill>
                  <a:schemeClr val="accent1"/>
                </a:solidFill>
                <a:effectLst>
                  <a:outerShdw blurRad="38100" dist="25400" dir="5400000" algn="ctr" rotWithShape="0">
                    <a:srgbClr val="6E747A">
                      <a:alpha val="43000"/>
                    </a:srgbClr>
                  </a:outerShdw>
                </a:effectLst>
                <a:latin typeface="+mn-ea"/>
                <a:sym typeface="+mn-ea"/>
              </a:rPr>
              <a:t>一汽</a:t>
            </a:r>
            <a:r>
              <a:rPr lang="zh-CN" altLang="en-US">
                <a:effectLst>
                  <a:outerShdw blurRad="38100" dist="38100" dir="2700000" algn="tl">
                    <a:srgbClr val="000000">
                      <a:alpha val="43137"/>
                    </a:srgbClr>
                  </a:outerShdw>
                </a:effectLst>
                <a:latin typeface="+mn-ea"/>
                <a:sym typeface="+mn-ea"/>
              </a:rPr>
              <a:t>大众</a:t>
            </a:r>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大众.png大众"/>
          <p:cNvPicPr>
            <a:picLocks noChangeAspect="1"/>
          </p:cNvPicPr>
          <p:nvPr/>
        </p:nvPicPr>
        <p:blipFill>
          <a:blip r:embed="rId3"/>
          <a:srcRect/>
          <a:stretch>
            <a:fillRect/>
          </a:stretch>
        </p:blipFill>
        <p:spPr>
          <a:xfrm>
            <a:off x="9658350" y="153035"/>
            <a:ext cx="2163445" cy="2181225"/>
          </a:xfrm>
          <a:prstGeom prst="rect">
            <a:avLst/>
          </a:prstGeom>
        </p:spPr>
      </p:pic>
      <p:pic>
        <p:nvPicPr>
          <p:cNvPr id="6" name="图片 5" descr="C:\Documents and Settings\Administrator\桌面\汽车\大众.png大众"/>
          <p:cNvPicPr>
            <a:picLocks noChangeAspect="1"/>
          </p:cNvPicPr>
          <p:nvPr/>
        </p:nvPicPr>
        <p:blipFill>
          <a:blip r:embed="rId3"/>
          <a:srcRect/>
          <a:stretch>
            <a:fillRect/>
          </a:stretch>
        </p:blipFill>
        <p:spPr>
          <a:xfrm>
            <a:off x="271145" y="5273040"/>
            <a:ext cx="1501140" cy="1513840"/>
          </a:xfrm>
          <a:prstGeom prst="rect">
            <a:avLst/>
          </a:prstGeom>
        </p:spPr>
      </p:pic>
      <p:pic>
        <p:nvPicPr>
          <p:cNvPr id="3" name="图片 2" descr="C:\Documents and Settings\Administrator\桌面\汽车\一汽大众公司介绍.png一汽大众公司介绍"/>
          <p:cNvPicPr>
            <a:picLocks noChangeAspect="1"/>
          </p:cNvPicPr>
          <p:nvPr/>
        </p:nvPicPr>
        <p:blipFill>
          <a:blip r:embed="rId4"/>
          <a:srcRect/>
          <a:stretch>
            <a:fillRect/>
          </a:stretch>
        </p:blipFill>
        <p:spPr>
          <a:xfrm>
            <a:off x="874395" y="1667510"/>
            <a:ext cx="9080500" cy="3902710"/>
          </a:xfrm>
          <a:prstGeom prst="rect">
            <a:avLst/>
          </a:prstGeom>
        </p:spPr>
      </p:pic>
    </p:spTree>
    <p:custDataLst>
      <p:tags r:id="rId5"/>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大众.png大众"/>
          <p:cNvPicPr>
            <a:picLocks noChangeAspect="1"/>
          </p:cNvPicPr>
          <p:nvPr/>
        </p:nvPicPr>
        <p:blipFill>
          <a:blip r:embed="rId1"/>
          <a:srcRect/>
          <a:stretch>
            <a:fillRect/>
          </a:stretch>
        </p:blipFill>
        <p:spPr>
          <a:xfrm>
            <a:off x="9423400" y="20955"/>
            <a:ext cx="2266950" cy="228600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kern="0" dirty="0">
                <a:effectLst>
                  <a:outerShdw blurRad="38100" dist="25400" dir="5400000" algn="ctr" rotWithShape="0">
                    <a:srgbClr val="6E747A">
                      <a:alpha val="43000"/>
                    </a:srgbClr>
                  </a:outerShdw>
                </a:effectLst>
                <a:latin typeface="+mn-ea"/>
                <a:sym typeface="+mn-ea"/>
              </a:rPr>
              <a:t>一汽</a:t>
            </a:r>
            <a:r>
              <a:rPr lang="zh-CN" altLang="en-US">
                <a:effectLst>
                  <a:outerShdw blurRad="38100" dist="38100" dir="2700000" algn="tl">
                    <a:srgbClr val="000000">
                      <a:alpha val="43137"/>
                    </a:srgbClr>
                  </a:outerShdw>
                </a:effectLst>
                <a:latin typeface="+mn-ea"/>
                <a:sym typeface="+mn-ea"/>
              </a:rPr>
              <a:t>大众</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一汽大众车型.png一汽大众车型"/>
          <p:cNvPicPr>
            <a:picLocks noChangeAspect="1"/>
          </p:cNvPicPr>
          <p:nvPr/>
        </p:nvPicPr>
        <p:blipFill>
          <a:blip r:embed="rId3"/>
          <a:srcRect/>
          <a:stretch>
            <a:fillRect/>
          </a:stretch>
        </p:blipFill>
        <p:spPr>
          <a:xfrm>
            <a:off x="1485900" y="1995170"/>
            <a:ext cx="8938260" cy="4382135"/>
          </a:xfrm>
          <a:prstGeom prst="rect">
            <a:avLst/>
          </a:prstGeom>
        </p:spPr>
      </p:pic>
      <p:pic>
        <p:nvPicPr>
          <p:cNvPr id="6" name="图片 5" descr="C:\Documents and Settings\Administrator\桌面\汽车\大众.png大众"/>
          <p:cNvPicPr>
            <a:picLocks noChangeAspect="1"/>
          </p:cNvPicPr>
          <p:nvPr/>
        </p:nvPicPr>
        <p:blipFill>
          <a:blip r:embed="rId1"/>
          <a:srcRect/>
          <a:stretch>
            <a:fillRect/>
          </a:stretch>
        </p:blipFill>
        <p:spPr>
          <a:xfrm>
            <a:off x="2540" y="5160645"/>
            <a:ext cx="1932940" cy="1675765"/>
          </a:xfrm>
          <a:prstGeom prst="rect">
            <a:avLst/>
          </a:prstGeom>
        </p:spPr>
      </p:pic>
    </p:spTree>
    <p:custDataLst>
      <p:tags r:id="rId4"/>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六、本田汽车（</a:t>
            </a:r>
            <a:r>
              <a:rPr lang="en-US" altLang="zh-CN" sz="4000">
                <a:effectLst>
                  <a:outerShdw blurRad="38100" dist="38100" dir="2700000" algn="tl">
                    <a:srgbClr val="000000">
                      <a:alpha val="43137"/>
                    </a:srgbClr>
                  </a:outerShdw>
                </a:effectLst>
                <a:latin typeface="+mn-ea"/>
                <a:ea typeface="+mn-ea"/>
              </a:rPr>
              <a:t>HONDA</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本田.png本田"/>
          <p:cNvPicPr>
            <a:picLocks noChangeAspect="1"/>
          </p:cNvPicPr>
          <p:nvPr>
            <p:ph sz="half" idx="4294967295"/>
          </p:nvPr>
        </p:nvPicPr>
        <p:blipFill>
          <a:blip r:embed="rId2"/>
          <a:srcRect/>
          <a:stretch>
            <a:fillRect/>
          </a:stretch>
        </p:blipFill>
        <p:spPr>
          <a:xfrm>
            <a:off x="805180" y="2340293"/>
            <a:ext cx="2797810" cy="2177415"/>
          </a:xfrm>
          <a:prstGeom prst="rect">
            <a:avLst/>
          </a:prstGeom>
        </p:spPr>
      </p:pic>
      <p:pic>
        <p:nvPicPr>
          <p:cNvPr id="4" name="图片 3" descr="C:\Documents and Settings\Administrator\桌面\汽车\本田介绍.png本田介绍"/>
          <p:cNvPicPr>
            <a:picLocks noChangeAspect="1"/>
          </p:cNvPicPr>
          <p:nvPr/>
        </p:nvPicPr>
        <p:blipFill>
          <a:blip r:embed="rId3"/>
          <a:srcRect/>
          <a:stretch>
            <a:fillRect/>
          </a:stretch>
        </p:blipFill>
        <p:spPr>
          <a:xfrm>
            <a:off x="4576128" y="1402715"/>
            <a:ext cx="6099810" cy="4768215"/>
          </a:xfrm>
          <a:prstGeom prst="rect">
            <a:avLst/>
          </a:prstGeom>
        </p:spPr>
      </p:pic>
    </p:spTree>
    <p:custDataLst>
      <p:tags r:id="rId4"/>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49650" y="380365"/>
            <a:ext cx="8670925" cy="756285"/>
          </a:xfrm>
        </p:spPr>
        <p:txBody>
          <a:bodyPr>
            <a:normAutofit fontScale="90000"/>
          </a:bodyPr>
          <a:lstStyle/>
          <a:p>
            <a:br>
              <a:rPr lang="zh-CN" altLang="en-US">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本田汽车（</a:t>
            </a:r>
            <a:r>
              <a:rPr lang="en-US" altLang="zh-CN">
                <a:effectLst>
                  <a:outerShdw blurRad="38100" dist="38100" dir="2700000" algn="tl">
                    <a:srgbClr val="000000">
                      <a:alpha val="43137"/>
                    </a:srgbClr>
                  </a:outerShdw>
                </a:effectLst>
                <a:latin typeface="+mn-ea"/>
                <a:ea typeface="+mn-ea"/>
                <a:sym typeface="+mn-ea"/>
              </a:rPr>
              <a:t>HONDA</a:t>
            </a:r>
            <a:r>
              <a:rPr lang="zh-CN" altLang="en-US">
                <a:effectLst>
                  <a:outerShdw blurRad="38100" dist="38100" dir="2700000" algn="tl">
                    <a:srgbClr val="000000">
                      <a:alpha val="43137"/>
                    </a:srgbClr>
                  </a:outerShdw>
                </a:effectLst>
                <a:latin typeface="+mn-ea"/>
                <a:ea typeface="+mn-ea"/>
                <a:sym typeface="+mn-ea"/>
              </a:rPr>
              <a:t>）</a:t>
            </a:r>
            <a:br>
              <a:rPr lang="zh-CN" altLang="en-US">
                <a:effectLst>
                  <a:outerShdw blurRad="38100" dist="38100" dir="2700000" algn="tl">
                    <a:srgbClr val="000000">
                      <a:alpha val="43137"/>
                    </a:srgbClr>
                  </a:outerShdw>
                </a:effectLst>
                <a:latin typeface="+mn-ea"/>
                <a:ea typeface="+mn-ea"/>
              </a:rPr>
            </a:b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zh-CN" altLang="en-US" sz="2000">
                <a:latin typeface="+mn-ea"/>
              </a:rPr>
              <a:t>                    </a:t>
            </a:r>
            <a:endParaRPr lang="zh-CN" altLang="en-US" sz="2000">
              <a:latin typeface="+mn-ea"/>
            </a:endParaRPr>
          </a:p>
          <a:p>
            <a:pPr marL="0" indent="0" algn="l">
              <a:buNone/>
            </a:pPr>
            <a:r>
              <a:rPr lang="zh-CN" altLang="en-US" sz="2000">
                <a:latin typeface="+mn-ea"/>
              </a:rPr>
              <a:t>                  ￭本田（</a:t>
            </a:r>
            <a:r>
              <a:rPr lang="en-US" altLang="zh-CN" sz="2000">
                <a:latin typeface="+mn-ea"/>
              </a:rPr>
              <a:t>HONDA</a:t>
            </a:r>
            <a:r>
              <a:rPr lang="zh-CN" altLang="en-US" sz="2000">
                <a:latin typeface="+mn-ea"/>
              </a:rPr>
              <a:t>）                                 </a:t>
            </a:r>
            <a:endParaRPr lang="zh-CN" altLang="en-US" sz="2000">
              <a:latin typeface="+mn-ea"/>
            </a:endParaRPr>
          </a:p>
          <a:p>
            <a:pPr marL="0" indent="0" algn="l">
              <a:buNone/>
            </a:pPr>
            <a:r>
              <a:rPr lang="zh-CN" altLang="en-US" sz="2000">
                <a:latin typeface="+mn-ea"/>
              </a:rPr>
              <a:t>                  </a:t>
            </a:r>
            <a:r>
              <a:rPr lang="zh-CN" altLang="en-US" sz="2000">
                <a:latin typeface="+mn-ea"/>
                <a:sym typeface="+mn-ea"/>
              </a:rPr>
              <a:t>￭讴歌 </a:t>
            </a:r>
            <a:r>
              <a:rPr lang="en-US" altLang="zh-CN" sz="2000">
                <a:latin typeface="+mn-ea"/>
                <a:sym typeface="+mn-ea"/>
              </a:rPr>
              <a:t>(Acura)</a:t>
            </a: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￭摩托车                  </a:t>
            </a:r>
            <a:endParaRPr lang="zh-CN" altLang="en-US" sz="2000">
              <a:latin typeface="+mn-ea"/>
              <a:sym typeface="+mn-ea"/>
            </a:endParaRPr>
          </a:p>
          <a:p>
            <a:pPr marL="0" indent="0" algn="l">
              <a:buNone/>
            </a:pPr>
            <a:r>
              <a:rPr lang="zh-CN" altLang="en-US" sz="2000">
                <a:latin typeface="+mn-ea"/>
                <a:sym typeface="+mn-ea"/>
              </a:rPr>
              <a:t>                  ￭通用产品</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sym typeface="+mn-ea"/>
              </a:rPr>
              <a:t>本田汽车（</a:t>
            </a:r>
            <a:r>
              <a:rPr lang="en-US" altLang="zh-CN">
                <a:effectLst>
                  <a:outerShdw blurRad="38100" dist="38100" dir="2700000" algn="tl">
                    <a:srgbClr val="000000">
                      <a:alpha val="43137"/>
                    </a:srgbClr>
                  </a:outerShdw>
                </a:effectLst>
                <a:latin typeface="+mn-ea"/>
                <a:sym typeface="+mn-ea"/>
              </a:rPr>
              <a:t>HONDA</a:t>
            </a:r>
            <a:r>
              <a:rPr lang="zh-CN" altLang="en-US">
                <a:effectLst>
                  <a:outerShdw blurRad="38100" dist="38100" dir="2700000" algn="tl">
                    <a:srgbClr val="000000">
                      <a:alpha val="43137"/>
                    </a:srgbClr>
                  </a:outerShdw>
                </a:effectLst>
                <a:latin typeface="+mn-ea"/>
                <a:sym typeface="+mn-ea"/>
              </a:rPr>
              <a:t>）</a:t>
            </a:r>
            <a:endParaRPr lang="zh-CN" altLang="en-US" dirty="0"/>
          </a:p>
        </p:txBody>
      </p:sp>
      <p:pic>
        <p:nvPicPr>
          <p:cNvPr id="5" name="内容占位符 4" descr="C:\Documents and Settings\Administrator\桌面\汽车\本田.png本田"/>
          <p:cNvPicPr>
            <a:picLocks noChangeAspect="1"/>
          </p:cNvPicPr>
          <p:nvPr>
            <p:ph sz="half" idx="1"/>
          </p:nvPr>
        </p:nvPicPr>
        <p:blipFill>
          <a:blip r:embed="rId2"/>
          <a:srcRect/>
          <a:stretch>
            <a:fillRect/>
          </a:stretch>
        </p:blipFill>
        <p:spPr>
          <a:xfrm>
            <a:off x="1284605" y="3112135"/>
            <a:ext cx="2583815" cy="2011045"/>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本田汽车（</a:t>
            </a:r>
            <a:r>
              <a:rPr lang="en-US" altLang="zh-CN" sz="3200">
                <a:effectLst>
                  <a:outerShdw blurRad="38100" dist="38100" dir="2700000" algn="tl">
                    <a:srgbClr val="000000">
                      <a:alpha val="43137"/>
                    </a:srgbClr>
                  </a:outerShdw>
                </a:effectLst>
                <a:latin typeface="+mn-ea"/>
                <a:sym typeface="+mn-ea"/>
              </a:rPr>
              <a:t>HONDA</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本田介绍1.png本田介绍1"/>
          <p:cNvPicPr>
            <a:picLocks noChangeAspect="1"/>
          </p:cNvPicPr>
          <p:nvPr>
            <p:ph sz="half" idx="2"/>
          </p:nvPr>
        </p:nvPicPr>
        <p:blipFill>
          <a:blip r:embed="rId3"/>
          <a:srcRect/>
          <a:stretch>
            <a:fillRect/>
          </a:stretch>
        </p:blipFill>
        <p:spPr>
          <a:xfrm>
            <a:off x="6122035" y="1894840"/>
            <a:ext cx="4630420" cy="4585335"/>
          </a:xfrm>
          <a:prstGeom prst="rect">
            <a:avLst/>
          </a:prstGeom>
        </p:spPr>
      </p:pic>
    </p:spTree>
    <p:custDataLst>
      <p:tags r:id="rId4"/>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本田汽车（</a:t>
            </a:r>
            <a:r>
              <a:rPr lang="en-US" altLang="zh-CN">
                <a:effectLst>
                  <a:outerShdw blurRad="38100" dist="38100" dir="2700000" algn="tl">
                    <a:srgbClr val="000000">
                      <a:alpha val="43137"/>
                    </a:srgbClr>
                  </a:outerShdw>
                </a:effectLst>
                <a:latin typeface="+mn-ea"/>
                <a:sym typeface="+mn-ea"/>
              </a:rPr>
              <a:t>HONDA</a:t>
            </a:r>
            <a:r>
              <a:rPr lang="zh-CN" altLang="en-US">
                <a:effectLst>
                  <a:outerShdw blurRad="38100" dist="38100" dir="2700000" algn="tl">
                    <a:srgbClr val="000000">
                      <a:alpha val="43137"/>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本田.png本田"/>
          <p:cNvPicPr>
            <a:picLocks noChangeAspect="1"/>
          </p:cNvPicPr>
          <p:nvPr/>
        </p:nvPicPr>
        <p:blipFill>
          <a:blip r:embed="rId3"/>
          <a:srcRect/>
          <a:stretch>
            <a:fillRect/>
          </a:stretch>
        </p:blipFill>
        <p:spPr>
          <a:xfrm>
            <a:off x="9346565" y="217805"/>
            <a:ext cx="2659380" cy="2051050"/>
          </a:xfrm>
          <a:prstGeom prst="rect">
            <a:avLst/>
          </a:prstGeom>
        </p:spPr>
      </p:pic>
      <p:pic>
        <p:nvPicPr>
          <p:cNvPr id="6" name="图片 5" descr="C:\Documents and Settings\Administrator\桌面\汽车\本田.png本田"/>
          <p:cNvPicPr>
            <a:picLocks noChangeAspect="1"/>
          </p:cNvPicPr>
          <p:nvPr/>
        </p:nvPicPr>
        <p:blipFill>
          <a:blip r:embed="rId3"/>
          <a:srcRect/>
          <a:stretch>
            <a:fillRect/>
          </a:stretch>
        </p:blipFill>
        <p:spPr>
          <a:xfrm>
            <a:off x="248920" y="4951095"/>
            <a:ext cx="2293620" cy="1663065"/>
          </a:xfrm>
          <a:prstGeom prst="rect">
            <a:avLst/>
          </a:prstGeom>
        </p:spPr>
      </p:pic>
      <p:pic>
        <p:nvPicPr>
          <p:cNvPr id="3" name="图片 2" descr="C:\Documents and Settings\Administrator\桌面\汽车\本田公司介绍.png本田公司介绍"/>
          <p:cNvPicPr>
            <a:picLocks noChangeAspect="1"/>
          </p:cNvPicPr>
          <p:nvPr/>
        </p:nvPicPr>
        <p:blipFill>
          <a:blip r:embed="rId4"/>
          <a:srcRect/>
          <a:stretch>
            <a:fillRect/>
          </a:stretch>
        </p:blipFill>
        <p:spPr>
          <a:xfrm>
            <a:off x="697230" y="1666875"/>
            <a:ext cx="8370570" cy="3094990"/>
          </a:xfrm>
          <a:prstGeom prst="rect">
            <a:avLst/>
          </a:prstGeom>
        </p:spPr>
      </p:pic>
    </p:spTree>
    <p:custDataLst>
      <p:tags r:id="rId5"/>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本田.png本田"/>
          <p:cNvPicPr>
            <a:picLocks noChangeAspect="1"/>
          </p:cNvPicPr>
          <p:nvPr/>
        </p:nvPicPr>
        <p:blipFill>
          <a:blip r:embed="rId1"/>
          <a:srcRect/>
          <a:stretch>
            <a:fillRect/>
          </a:stretch>
        </p:blipFill>
        <p:spPr>
          <a:xfrm>
            <a:off x="9423400" y="281940"/>
            <a:ext cx="2266950" cy="176403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本田汽车（</a:t>
            </a:r>
            <a:r>
              <a:rPr lang="en-US" altLang="zh-CN">
                <a:effectLst>
                  <a:outerShdw blurRad="38100" dist="38100" dir="2700000" algn="tl">
                    <a:srgbClr val="000000">
                      <a:alpha val="43137"/>
                    </a:srgbClr>
                  </a:outerShdw>
                </a:effectLst>
                <a:latin typeface="+mn-ea"/>
                <a:sym typeface="+mn-ea"/>
              </a:rPr>
              <a:t>HONDA</a:t>
            </a:r>
            <a:r>
              <a:rPr lang="zh-CN" altLang="en-US">
                <a:effectLst>
                  <a:outerShdw blurRad="38100" dist="38100" dir="2700000" algn="tl">
                    <a:srgbClr val="000000">
                      <a:alpha val="43137"/>
                    </a:srgbClr>
                  </a:outerShdw>
                </a:effectLst>
                <a:latin typeface="+mn-ea"/>
                <a:sym typeface="+mn-ea"/>
              </a:rPr>
              <a:t>）</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本田进口车型.png本田进口车型"/>
          <p:cNvPicPr>
            <a:picLocks noChangeAspect="1"/>
          </p:cNvPicPr>
          <p:nvPr/>
        </p:nvPicPr>
        <p:blipFill>
          <a:blip r:embed="rId3"/>
          <a:srcRect/>
          <a:stretch>
            <a:fillRect/>
          </a:stretch>
        </p:blipFill>
        <p:spPr>
          <a:xfrm>
            <a:off x="2321560" y="1995170"/>
            <a:ext cx="7266940" cy="4382135"/>
          </a:xfrm>
          <a:prstGeom prst="rect">
            <a:avLst/>
          </a:prstGeom>
        </p:spPr>
      </p:pic>
      <p:pic>
        <p:nvPicPr>
          <p:cNvPr id="6" name="图片 5" descr="C:\Documents and Settings\Administrator\桌面\汽车\本田.png本田"/>
          <p:cNvPicPr>
            <a:picLocks noChangeAspect="1"/>
          </p:cNvPicPr>
          <p:nvPr/>
        </p:nvPicPr>
        <p:blipFill>
          <a:blip r:embed="rId1"/>
          <a:srcRect/>
          <a:stretch>
            <a:fillRect/>
          </a:stretch>
        </p:blipFill>
        <p:spPr>
          <a:xfrm>
            <a:off x="2540" y="5246370"/>
            <a:ext cx="1932940" cy="1504315"/>
          </a:xfrm>
          <a:prstGeom prst="rect">
            <a:avLst/>
          </a:prstGeom>
        </p:spPr>
      </p:pic>
      <p:sp>
        <p:nvSpPr>
          <p:cNvPr id="3" name="文本框 2"/>
          <p:cNvSpPr txBox="1"/>
          <p:nvPr/>
        </p:nvSpPr>
        <p:spPr>
          <a:xfrm>
            <a:off x="806450" y="2090420"/>
            <a:ext cx="1090295" cy="1798320"/>
          </a:xfrm>
          <a:prstGeom prst="rect">
            <a:avLst/>
          </a:prstGeom>
          <a:noFill/>
        </p:spPr>
        <p:txBody>
          <a:bodyPr wrap="square" rtlCol="0">
            <a:spAutoFit/>
          </a:bodyPr>
          <a:p>
            <a:pPr>
              <a:lnSpc>
                <a:spcPct val="100000"/>
              </a:lnSpc>
            </a:pPr>
            <a:r>
              <a:rPr lang="zh-CN" altLang="en-US" sz="2800" b="1">
                <a:effectLst>
                  <a:outerShdw blurRad="38100" dist="38100" dir="2700000" algn="tl">
                    <a:srgbClr val="000000">
                      <a:alpha val="43137"/>
                    </a:srgbClr>
                  </a:outerShdw>
                </a:effectLst>
              </a:rPr>
              <a:t>本</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田</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进</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口</a:t>
            </a:r>
            <a:endParaRPr lang="zh-CN" altLang="en-US" sz="2800" b="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汽车\本田.png本田"/>
          <p:cNvPicPr>
            <a:picLocks noChangeAspect="1"/>
          </p:cNvPicPr>
          <p:nvPr/>
        </p:nvPicPr>
        <p:blipFill>
          <a:blip r:embed="rId1"/>
          <a:srcRect/>
          <a:stretch>
            <a:fillRect/>
          </a:stretch>
        </p:blipFill>
        <p:spPr>
          <a:xfrm>
            <a:off x="9423400" y="281940"/>
            <a:ext cx="2266950" cy="1764030"/>
          </a:xfrm>
          <a:prstGeom prst="rect">
            <a:avLst/>
          </a:prstGeom>
        </p:spPr>
      </p:pic>
      <p:sp>
        <p:nvSpPr>
          <p:cNvPr id="2" name="标题 1"/>
          <p:cNvSpPr>
            <a:spLocks noGrp="1"/>
          </p:cNvSpPr>
          <p:nvPr>
            <p:ph type="title" idx="4294967295"/>
            <p:custDataLst>
              <p:tags r:id="rId2"/>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本田汽车（</a:t>
            </a:r>
            <a:r>
              <a:rPr lang="en-US" altLang="zh-CN">
                <a:effectLst>
                  <a:outerShdw blurRad="38100" dist="38100" dir="2700000" algn="tl">
                    <a:srgbClr val="000000">
                      <a:alpha val="43137"/>
                    </a:srgbClr>
                  </a:outerShdw>
                </a:effectLst>
                <a:latin typeface="+mn-ea"/>
                <a:sym typeface="+mn-ea"/>
              </a:rPr>
              <a:t>HONDA</a:t>
            </a:r>
            <a:r>
              <a:rPr lang="zh-CN" altLang="en-US">
                <a:effectLst>
                  <a:outerShdw blurRad="38100" dist="38100" dir="2700000" algn="tl">
                    <a:srgbClr val="000000">
                      <a:alpha val="43137"/>
                    </a:srgbClr>
                  </a:outerShdw>
                </a:effectLst>
                <a:latin typeface="+mn-ea"/>
                <a:sym typeface="+mn-ea"/>
              </a:rPr>
              <a:t>）</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5" name="图片 4" descr="C:\Documents and Settings\Administrator\桌面\汽车\本田国产车型.png本田国产车型"/>
          <p:cNvPicPr>
            <a:picLocks noChangeAspect="1"/>
          </p:cNvPicPr>
          <p:nvPr/>
        </p:nvPicPr>
        <p:blipFill>
          <a:blip r:embed="rId3"/>
          <a:srcRect/>
          <a:stretch>
            <a:fillRect/>
          </a:stretch>
        </p:blipFill>
        <p:spPr>
          <a:xfrm>
            <a:off x="1598930" y="2045970"/>
            <a:ext cx="8696960" cy="4704715"/>
          </a:xfrm>
          <a:prstGeom prst="rect">
            <a:avLst/>
          </a:prstGeom>
        </p:spPr>
      </p:pic>
      <p:pic>
        <p:nvPicPr>
          <p:cNvPr id="6" name="图片 5" descr="C:\Documents and Settings\Administrator\桌面\汽车\本田.png本田"/>
          <p:cNvPicPr>
            <a:picLocks noChangeAspect="1"/>
          </p:cNvPicPr>
          <p:nvPr/>
        </p:nvPicPr>
        <p:blipFill>
          <a:blip r:embed="rId1"/>
          <a:srcRect/>
          <a:stretch>
            <a:fillRect/>
          </a:stretch>
        </p:blipFill>
        <p:spPr>
          <a:xfrm>
            <a:off x="2540" y="5246370"/>
            <a:ext cx="1932940" cy="1504315"/>
          </a:xfrm>
          <a:prstGeom prst="rect">
            <a:avLst/>
          </a:prstGeom>
        </p:spPr>
      </p:pic>
      <p:sp>
        <p:nvSpPr>
          <p:cNvPr id="3" name="文本框 2"/>
          <p:cNvSpPr txBox="1"/>
          <p:nvPr/>
        </p:nvSpPr>
        <p:spPr>
          <a:xfrm>
            <a:off x="806450" y="2090420"/>
            <a:ext cx="1090295" cy="1798320"/>
          </a:xfrm>
          <a:prstGeom prst="rect">
            <a:avLst/>
          </a:prstGeom>
          <a:noFill/>
        </p:spPr>
        <p:txBody>
          <a:bodyPr wrap="square" rtlCol="0">
            <a:spAutoFit/>
          </a:bodyPr>
          <a:p>
            <a:pPr>
              <a:lnSpc>
                <a:spcPct val="100000"/>
              </a:lnSpc>
            </a:pPr>
            <a:r>
              <a:rPr lang="zh-CN" altLang="en-US" sz="2800" b="1">
                <a:effectLst>
                  <a:outerShdw blurRad="38100" dist="38100" dir="2700000" algn="tl">
                    <a:srgbClr val="000000">
                      <a:alpha val="43137"/>
                    </a:srgbClr>
                  </a:outerShdw>
                </a:effectLst>
              </a:rPr>
              <a:t>本</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田</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国</a:t>
            </a:r>
            <a:endParaRPr lang="zh-CN" altLang="en-US" sz="2800" b="1">
              <a:effectLst>
                <a:outerShdw blurRad="38100" dist="38100" dir="2700000" algn="tl">
                  <a:srgbClr val="000000">
                    <a:alpha val="43137"/>
                  </a:srgbClr>
                </a:outerShdw>
              </a:effectLst>
            </a:endParaRPr>
          </a:p>
          <a:p>
            <a:pPr>
              <a:lnSpc>
                <a:spcPct val="100000"/>
              </a:lnSpc>
            </a:pPr>
            <a:r>
              <a:rPr lang="zh-CN" altLang="en-US" sz="2800" b="1">
                <a:effectLst>
                  <a:outerShdw blurRad="38100" dist="38100" dir="2700000" algn="tl">
                    <a:srgbClr val="000000">
                      <a:alpha val="43137"/>
                    </a:srgbClr>
                  </a:outerShdw>
                </a:effectLst>
              </a:rPr>
              <a:t>产</a:t>
            </a:r>
            <a:endParaRPr lang="zh-CN" altLang="en-US" sz="2800" b="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sym typeface="+mn-ea"/>
              </a:rPr>
              <a:t>本田汽车（</a:t>
            </a:r>
            <a:r>
              <a:rPr lang="en-US" altLang="zh-CN">
                <a:effectLst>
                  <a:outerShdw blurRad="38100" dist="38100" dir="2700000" algn="tl">
                    <a:srgbClr val="000000">
                      <a:alpha val="43137"/>
                    </a:srgbClr>
                  </a:outerShdw>
                </a:effectLst>
                <a:latin typeface="+mn-ea"/>
                <a:sym typeface="+mn-ea"/>
              </a:rPr>
              <a:t>HONDA</a:t>
            </a:r>
            <a:r>
              <a:rPr lang="zh-CN" altLang="en-US">
                <a:effectLst>
                  <a:outerShdw blurRad="38100" dist="38100" dir="2700000" algn="tl">
                    <a:srgbClr val="000000">
                      <a:alpha val="43137"/>
                    </a:srgbClr>
                  </a:outerShdw>
                </a:effectLst>
                <a:latin typeface="+mn-ea"/>
                <a:sym typeface="+mn-ea"/>
              </a:rPr>
              <a:t>）</a:t>
            </a:r>
            <a:endParaRPr lang="zh-CN" altLang="en-US" dirty="0"/>
          </a:p>
        </p:txBody>
      </p:sp>
      <p:pic>
        <p:nvPicPr>
          <p:cNvPr id="5" name="内容占位符 4" descr="C:\Documents and Settings\Administrator\桌面\汽车\讴歌.png讴歌"/>
          <p:cNvPicPr>
            <a:picLocks noChangeAspect="1"/>
          </p:cNvPicPr>
          <p:nvPr>
            <p:ph sz="half" idx="1"/>
          </p:nvPr>
        </p:nvPicPr>
        <p:blipFill>
          <a:blip r:embed="rId2"/>
          <a:srcRect/>
          <a:stretch>
            <a:fillRect/>
          </a:stretch>
        </p:blipFill>
        <p:spPr>
          <a:xfrm>
            <a:off x="945515" y="2832100"/>
            <a:ext cx="2922905" cy="2090420"/>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讴歌汽车（</a:t>
            </a:r>
            <a:r>
              <a:rPr lang="en-US" altLang="zh-CN" sz="3200">
                <a:effectLst>
                  <a:outerShdw blurRad="38100" dist="38100" dir="2700000" algn="tl">
                    <a:srgbClr val="000000">
                      <a:alpha val="43137"/>
                    </a:srgbClr>
                  </a:outerShdw>
                </a:effectLst>
                <a:latin typeface="+mn-ea"/>
                <a:sym typeface="+mn-ea"/>
              </a:rPr>
              <a:t>ACURA</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讴歌介绍.png讴歌介绍"/>
          <p:cNvPicPr>
            <a:picLocks noChangeAspect="1"/>
          </p:cNvPicPr>
          <p:nvPr>
            <p:ph sz="half" idx="2"/>
          </p:nvPr>
        </p:nvPicPr>
        <p:blipFill>
          <a:blip r:embed="rId3"/>
          <a:srcRect/>
          <a:stretch>
            <a:fillRect/>
          </a:stretch>
        </p:blipFill>
        <p:spPr>
          <a:xfrm>
            <a:off x="6065520" y="3168968"/>
            <a:ext cx="4630420" cy="1416050"/>
          </a:xfrm>
          <a:prstGeom prst="rect">
            <a:avLst/>
          </a:prstGeom>
        </p:spPr>
      </p:pic>
    </p:spTree>
    <p:custDataLst>
      <p:tags r:id="rId4"/>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讴歌汽车（</a:t>
            </a:r>
            <a:r>
              <a:rPr lang="en-US" altLang="zh-CN">
                <a:effectLst>
                  <a:outerShdw blurRad="38100" dist="38100" dir="2700000" algn="tl">
                    <a:srgbClr val="000000">
                      <a:alpha val="43137"/>
                    </a:srgbClr>
                  </a:outerShdw>
                </a:effectLst>
                <a:latin typeface="+mn-ea"/>
                <a:sym typeface="+mn-ea"/>
              </a:rPr>
              <a:t>ACURA</a:t>
            </a:r>
            <a:r>
              <a:rPr lang="zh-CN" altLang="en-US">
                <a:effectLst>
                  <a:outerShdw blurRad="38100" dist="38100" dir="2700000" algn="tl">
                    <a:srgbClr val="000000">
                      <a:alpha val="43137"/>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本田.png本田"/>
          <p:cNvPicPr>
            <a:picLocks noChangeAspect="1"/>
          </p:cNvPicPr>
          <p:nvPr/>
        </p:nvPicPr>
        <p:blipFill>
          <a:blip r:embed="rId3"/>
          <a:srcRect/>
          <a:stretch>
            <a:fillRect/>
          </a:stretch>
        </p:blipFill>
        <p:spPr>
          <a:xfrm>
            <a:off x="9346565" y="217805"/>
            <a:ext cx="2659380" cy="2051050"/>
          </a:xfrm>
          <a:prstGeom prst="rect">
            <a:avLst/>
          </a:prstGeom>
        </p:spPr>
      </p:pic>
      <p:pic>
        <p:nvPicPr>
          <p:cNvPr id="6" name="图片 5" descr="C:\Documents and Settings\Administrator\桌面\汽车\讴歌.png讴歌"/>
          <p:cNvPicPr>
            <a:picLocks noChangeAspect="1"/>
          </p:cNvPicPr>
          <p:nvPr/>
        </p:nvPicPr>
        <p:blipFill>
          <a:blip r:embed="rId4"/>
          <a:srcRect/>
          <a:stretch>
            <a:fillRect/>
          </a:stretch>
        </p:blipFill>
        <p:spPr>
          <a:xfrm>
            <a:off x="248920" y="4821555"/>
            <a:ext cx="2789555" cy="1774825"/>
          </a:xfrm>
          <a:prstGeom prst="rect">
            <a:avLst/>
          </a:prstGeom>
        </p:spPr>
      </p:pic>
      <p:pic>
        <p:nvPicPr>
          <p:cNvPr id="3" name="图片 2" descr="C:\Documents and Settings\Administrator\桌面\汽车\讴歌公司介绍.png讴歌公司介绍"/>
          <p:cNvPicPr>
            <a:picLocks noChangeAspect="1"/>
          </p:cNvPicPr>
          <p:nvPr/>
        </p:nvPicPr>
        <p:blipFill>
          <a:blip r:embed="rId5"/>
          <a:srcRect/>
          <a:stretch>
            <a:fillRect/>
          </a:stretch>
        </p:blipFill>
        <p:spPr>
          <a:xfrm>
            <a:off x="975995" y="1666875"/>
            <a:ext cx="8370570" cy="3256280"/>
          </a:xfrm>
          <a:prstGeom prst="rect">
            <a:avLst/>
          </a:prstGeom>
        </p:spPr>
      </p:pic>
    </p:spTree>
    <p:custDataLst>
      <p:tags r:id="rId6"/>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别克"/>
          <p:cNvPicPr>
            <a:picLocks noChangeAspect="1"/>
          </p:cNvPicPr>
          <p:nvPr/>
        </p:nvPicPr>
        <p:blipFill>
          <a:blip r:embed="rId1"/>
          <a:stretch>
            <a:fillRect/>
          </a:stretch>
        </p:blipFill>
        <p:spPr>
          <a:xfrm>
            <a:off x="27305" y="5015865"/>
            <a:ext cx="2272030" cy="1824990"/>
          </a:xfrm>
          <a:prstGeom prst="rect">
            <a:avLst/>
          </a:prstGeom>
        </p:spPr>
      </p:pic>
      <p:pic>
        <p:nvPicPr>
          <p:cNvPr id="5" name="图片 4" descr="通用"/>
          <p:cNvPicPr>
            <a:picLocks noChangeAspect="1"/>
          </p:cNvPicPr>
          <p:nvPr/>
        </p:nvPicPr>
        <p:blipFill>
          <a:blip r:embed="rId2"/>
          <a:stretch>
            <a:fillRect/>
          </a:stretch>
        </p:blipFill>
        <p:spPr>
          <a:xfrm>
            <a:off x="9926320" y="7620"/>
            <a:ext cx="2268220" cy="1925320"/>
          </a:xfrm>
          <a:prstGeom prst="rect">
            <a:avLst/>
          </a:prstGeom>
        </p:spPr>
      </p:pic>
      <p:sp>
        <p:nvSpPr>
          <p:cNvPr id="2" name="标题 1"/>
          <p:cNvSpPr>
            <a:spLocks noGrp="1"/>
          </p:cNvSpPr>
          <p:nvPr>
            <p:ph type="title" idx="4294967295"/>
            <p:custDataLst>
              <p:tags r:id="rId3"/>
            </p:custDataLst>
          </p:nvPr>
        </p:nvSpPr>
        <p:spPr>
          <a:xfrm>
            <a:off x="355600" y="1314450"/>
            <a:ext cx="4734560" cy="450215"/>
          </a:xfrm>
        </p:spPr>
        <p:txBody>
          <a:bodyPr>
            <a:normAutofit fontScale="90000"/>
          </a:bodyPr>
          <a:lstStyle/>
          <a:p>
            <a:r>
              <a:rPr lang="zh-CN" altLang="en-US" dirty="0"/>
              <a:t>别克（</a:t>
            </a:r>
            <a:r>
              <a:rPr lang="en-US" altLang="zh-CN" dirty="0"/>
              <a:t>BUICK</a:t>
            </a:r>
            <a:r>
              <a:rPr lang="zh-CN" altLang="en-US" dirty="0"/>
              <a:t>）车型：</a:t>
            </a:r>
            <a:endParaRPr lang="zh-CN" altLang="en-US" dirty="0"/>
          </a:p>
        </p:txBody>
      </p:sp>
      <p:pic>
        <p:nvPicPr>
          <p:cNvPr id="3" name="图片 2" descr="别克车型"/>
          <p:cNvPicPr>
            <a:picLocks noChangeAspect="1"/>
          </p:cNvPicPr>
          <p:nvPr/>
        </p:nvPicPr>
        <p:blipFill>
          <a:blip r:embed="rId4"/>
          <a:stretch>
            <a:fillRect/>
          </a:stretch>
        </p:blipFill>
        <p:spPr>
          <a:xfrm>
            <a:off x="1877060" y="1764665"/>
            <a:ext cx="8437880" cy="4715510"/>
          </a:xfrm>
          <a:prstGeom prst="rect">
            <a:avLst/>
          </a:prstGeom>
        </p:spPr>
      </p:pic>
    </p:spTree>
    <p:custDataLst>
      <p:tags r:id="rId5"/>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讴歌车型.png讴歌车型"/>
          <p:cNvPicPr>
            <a:picLocks noChangeAspect="1"/>
          </p:cNvPicPr>
          <p:nvPr/>
        </p:nvPicPr>
        <p:blipFill>
          <a:blip r:embed="rId1"/>
          <a:srcRect/>
          <a:stretch>
            <a:fillRect/>
          </a:stretch>
        </p:blipFill>
        <p:spPr>
          <a:xfrm>
            <a:off x="2182495" y="1748155"/>
            <a:ext cx="7657465" cy="4803140"/>
          </a:xfrm>
          <a:prstGeom prst="rect">
            <a:avLst/>
          </a:prstGeom>
        </p:spPr>
      </p:pic>
      <p:pic>
        <p:nvPicPr>
          <p:cNvPr id="4" name="图片 3" descr="C:\Documents and Settings\Administrator\桌面\汽车\本田.png本田"/>
          <p:cNvPicPr>
            <a:picLocks noChangeAspect="1"/>
          </p:cNvPicPr>
          <p:nvPr/>
        </p:nvPicPr>
        <p:blipFill>
          <a:blip r:embed="rId2"/>
          <a:srcRect/>
          <a:stretch>
            <a:fillRect/>
          </a:stretch>
        </p:blipFill>
        <p:spPr>
          <a:xfrm>
            <a:off x="9423400" y="281940"/>
            <a:ext cx="2266950" cy="17640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讴歌汽车（</a:t>
            </a:r>
            <a:r>
              <a:rPr lang="en-US" altLang="zh-CN">
                <a:effectLst>
                  <a:outerShdw blurRad="38100" dist="38100" dir="2700000" algn="tl">
                    <a:srgbClr val="000000">
                      <a:alpha val="43137"/>
                    </a:srgbClr>
                  </a:outerShdw>
                </a:effectLst>
                <a:latin typeface="+mn-ea"/>
                <a:sym typeface="+mn-ea"/>
              </a:rPr>
              <a:t>ACURA</a:t>
            </a:r>
            <a:r>
              <a:rPr lang="zh-CN" altLang="en-US">
                <a:effectLst>
                  <a:outerShdw blurRad="38100" dist="38100" dir="2700000" algn="tl">
                    <a:srgbClr val="000000">
                      <a:alpha val="43137"/>
                    </a:srgbClr>
                  </a:outerShdw>
                </a:effectLst>
                <a:latin typeface="+mn-ea"/>
                <a:sym typeface="+mn-ea"/>
              </a:rPr>
              <a:t>）</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6" name="图片 5" descr="C:\Documents and Settings\Administrator\桌面\汽车\讴歌.png讴歌"/>
          <p:cNvPicPr>
            <a:picLocks noChangeAspect="1"/>
          </p:cNvPicPr>
          <p:nvPr/>
        </p:nvPicPr>
        <p:blipFill>
          <a:blip r:embed="rId4"/>
          <a:srcRect/>
          <a:stretch>
            <a:fillRect/>
          </a:stretch>
        </p:blipFill>
        <p:spPr>
          <a:xfrm>
            <a:off x="2540" y="5207000"/>
            <a:ext cx="2348865" cy="1543685"/>
          </a:xfrm>
          <a:prstGeom prst="rect">
            <a:avLst/>
          </a:prstGeom>
        </p:spPr>
      </p:pic>
    </p:spTree>
    <p:custDataLst>
      <p:tags r:id="rId5"/>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609340" y="83820"/>
            <a:ext cx="7339965" cy="1092200"/>
          </a:xfrm>
        </p:spPr>
        <p:txBody>
          <a:bodyPr>
            <a:normAutofit/>
          </a:bodyPr>
          <a:lstStyle/>
          <a:p>
            <a:pPr>
              <a:lnSpc>
                <a:spcPct val="150000"/>
              </a:lnSpc>
            </a:pPr>
            <a:r>
              <a:rPr lang="en-US" altLang="zh-CN" sz="4000">
                <a:effectLst>
                  <a:outerShdw blurRad="38100" dist="38100" dir="2700000" algn="tl">
                    <a:srgbClr val="000000">
                      <a:alpha val="43137"/>
                    </a:srgbClr>
                  </a:outerShdw>
                </a:effectLst>
                <a:latin typeface="+mn-ea"/>
                <a:ea typeface="+mn-ea"/>
              </a:rPr>
              <a:t> </a:t>
            </a:r>
            <a:r>
              <a:rPr lang="zh-CN" altLang="en-US" sz="4000">
                <a:effectLst>
                  <a:outerShdw blurRad="38100" dist="38100" dir="2700000" algn="tl">
                    <a:srgbClr val="000000">
                      <a:alpha val="43137"/>
                    </a:srgbClr>
                  </a:outerShdw>
                </a:effectLst>
                <a:latin typeface="+mn-ea"/>
                <a:ea typeface="+mn-ea"/>
              </a:rPr>
              <a:t>七、日产汽车（</a:t>
            </a:r>
            <a:r>
              <a:rPr lang="en-US" altLang="zh-CN" sz="4000">
                <a:effectLst>
                  <a:outerShdw blurRad="38100" dist="38100" dir="2700000" algn="tl">
                    <a:srgbClr val="000000">
                      <a:alpha val="43137"/>
                    </a:srgbClr>
                  </a:outerShdw>
                </a:effectLst>
                <a:latin typeface="+mn-ea"/>
                <a:ea typeface="+mn-ea"/>
              </a:rPr>
              <a:t>NISSAN</a:t>
            </a:r>
            <a:r>
              <a:rPr lang="zh-CN" altLang="en-US" sz="4000">
                <a:effectLst>
                  <a:outerShdw blurRad="38100" dist="38100" dir="2700000" algn="tl">
                    <a:srgbClr val="000000">
                      <a:alpha val="43137"/>
                    </a:srgbClr>
                  </a:outerShdw>
                </a:effectLst>
                <a:latin typeface="+mn-ea"/>
                <a:ea typeface="+mn-ea"/>
              </a:rPr>
              <a:t>）</a:t>
            </a:r>
            <a:endParaRPr lang="zh-CN" altLang="en-US" sz="4000">
              <a:effectLst>
                <a:outerShdw blurRad="38100" dist="38100" dir="2700000" algn="tl">
                  <a:srgbClr val="000000">
                    <a:alpha val="43137"/>
                  </a:srgbClr>
                </a:outerShdw>
              </a:effectLst>
              <a:latin typeface="+mn-ea"/>
              <a:ea typeface="+mn-ea"/>
            </a:endParaRPr>
          </a:p>
        </p:txBody>
      </p:sp>
      <p:pic>
        <p:nvPicPr>
          <p:cNvPr id="2" name="内容占位符 1" descr="C:\Documents and Settings\Administrator\桌面\汽车\日产.png日产"/>
          <p:cNvPicPr>
            <a:picLocks noChangeAspect="1"/>
          </p:cNvPicPr>
          <p:nvPr>
            <p:ph sz="half" idx="4294967295"/>
          </p:nvPr>
        </p:nvPicPr>
        <p:blipFill>
          <a:blip r:embed="rId2"/>
          <a:srcRect/>
          <a:stretch>
            <a:fillRect/>
          </a:stretch>
        </p:blipFill>
        <p:spPr>
          <a:xfrm>
            <a:off x="990600" y="2340610"/>
            <a:ext cx="2978785" cy="2616200"/>
          </a:xfrm>
          <a:prstGeom prst="rect">
            <a:avLst/>
          </a:prstGeom>
        </p:spPr>
      </p:pic>
      <p:pic>
        <p:nvPicPr>
          <p:cNvPr id="4" name="图片 3" descr="C:\Documents and Settings\Administrator\桌面\汽车\日产介绍.png日产介绍"/>
          <p:cNvPicPr>
            <a:picLocks noChangeAspect="1"/>
          </p:cNvPicPr>
          <p:nvPr/>
        </p:nvPicPr>
        <p:blipFill>
          <a:blip r:embed="rId3"/>
          <a:srcRect/>
          <a:stretch>
            <a:fillRect/>
          </a:stretch>
        </p:blipFill>
        <p:spPr>
          <a:xfrm>
            <a:off x="5275580" y="1176020"/>
            <a:ext cx="5267960" cy="5149850"/>
          </a:xfrm>
          <a:prstGeom prst="rect">
            <a:avLst/>
          </a:prstGeom>
        </p:spPr>
      </p:pic>
    </p:spTree>
    <p:custDataLst>
      <p:tags r:id="rId4"/>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p:custDataLst>
              <p:tags r:id="rId1"/>
            </p:custDataLst>
          </p:nvPr>
        </p:nvSpPr>
        <p:spPr>
          <a:xfrm>
            <a:off x="3549650" y="380365"/>
            <a:ext cx="8670925" cy="756285"/>
          </a:xfrm>
        </p:spPr>
        <p:txBody>
          <a:bodyPr>
            <a:normAutofit fontScale="90000"/>
          </a:bodyPr>
          <a:lstStyle/>
          <a:p>
            <a:br>
              <a:rPr lang="zh-CN" altLang="en-US">
                <a:effectLst>
                  <a:outerShdw blurRad="38100" dist="38100" dir="2700000" algn="tl">
                    <a:srgbClr val="000000">
                      <a:alpha val="43137"/>
                    </a:srgbClr>
                  </a:outerShdw>
                </a:effectLst>
                <a:latin typeface="+mn-ea"/>
                <a:ea typeface="+mn-ea"/>
                <a:sym typeface="+mn-ea"/>
              </a:rPr>
            </a:br>
            <a:r>
              <a:rPr lang="zh-CN" altLang="en-US">
                <a:effectLst>
                  <a:outerShdw blurRad="38100" dist="38100" dir="2700000" algn="tl">
                    <a:srgbClr val="000000">
                      <a:alpha val="43137"/>
                    </a:srgbClr>
                  </a:outerShdw>
                </a:effectLst>
                <a:latin typeface="+mn-ea"/>
                <a:ea typeface="+mn-ea"/>
                <a:sym typeface="+mn-ea"/>
              </a:rPr>
              <a:t>日产汽车（</a:t>
            </a:r>
            <a:r>
              <a:rPr lang="en-US" altLang="zh-CN">
                <a:effectLst>
                  <a:outerShdw blurRad="38100" dist="38100" dir="2700000" algn="tl">
                    <a:srgbClr val="000000">
                      <a:alpha val="43137"/>
                    </a:srgbClr>
                  </a:outerShdw>
                </a:effectLst>
                <a:latin typeface="+mn-ea"/>
                <a:ea typeface="+mn-ea"/>
                <a:sym typeface="+mn-ea"/>
              </a:rPr>
              <a:t>NISSAN</a:t>
            </a:r>
            <a:r>
              <a:rPr lang="zh-CN" altLang="en-US">
                <a:effectLst>
                  <a:outerShdw blurRad="38100" dist="38100" dir="2700000" algn="tl">
                    <a:srgbClr val="000000">
                      <a:alpha val="43137"/>
                    </a:srgbClr>
                  </a:outerShdw>
                </a:effectLst>
                <a:latin typeface="+mn-ea"/>
                <a:ea typeface="+mn-ea"/>
                <a:sym typeface="+mn-ea"/>
              </a:rPr>
              <a:t>）</a:t>
            </a:r>
            <a:br>
              <a:rPr lang="zh-CN" altLang="en-US">
                <a:effectLst>
                  <a:outerShdw blurRad="38100" dist="38100" dir="2700000" algn="tl">
                    <a:srgbClr val="000000">
                      <a:alpha val="43137"/>
                    </a:srgbClr>
                  </a:outerShdw>
                </a:effectLst>
                <a:latin typeface="+mn-ea"/>
                <a:ea typeface="+mn-ea"/>
              </a:rPr>
            </a:br>
            <a:endParaRPr lang="zh-CN" altLang="en-US"/>
          </a:p>
        </p:txBody>
      </p:sp>
      <p:sp>
        <p:nvSpPr>
          <p:cNvPr id="11" name="内容占位符 10"/>
          <p:cNvSpPr>
            <a:spLocks noGrp="1"/>
          </p:cNvSpPr>
          <p:nvPr>
            <p:ph sz="quarter" idx="13"/>
            <p:custDataLst>
              <p:tags r:id="rId2"/>
            </p:custDataLst>
          </p:nvPr>
        </p:nvSpPr>
        <p:spPr>
          <a:xfrm>
            <a:off x="838200" y="1136650"/>
            <a:ext cx="10515600" cy="5644515"/>
          </a:xfrm>
        </p:spPr>
        <p:txBody>
          <a:bodyPr>
            <a:normAutofit/>
          </a:bodyPr>
          <a:lstStyle/>
          <a:p>
            <a:pPr>
              <a:lnSpc>
                <a:spcPct val="150000"/>
              </a:lnSpc>
            </a:pPr>
            <a:r>
              <a:rPr lang="zh-CN" altLang="en-US" b="1">
                <a:effectLst>
                  <a:outerShdw blurRad="38100" dist="38100" dir="2700000" algn="tl">
                    <a:srgbClr val="000000">
                      <a:alpha val="43137"/>
                    </a:srgbClr>
                  </a:outerShdw>
                </a:effectLst>
              </a:rPr>
              <a:t>旗下品牌：</a:t>
            </a:r>
            <a:endParaRPr lang="zh-CN" altLang="en-US" b="1">
              <a:effectLst>
                <a:outerShdw blurRad="38100" dist="38100" dir="2700000" algn="tl">
                  <a:srgbClr val="000000">
                    <a:alpha val="43137"/>
                  </a:srgbClr>
                </a:outerShdw>
              </a:effectLst>
            </a:endParaRPr>
          </a:p>
          <a:p>
            <a:pPr marL="0" indent="0" algn="l">
              <a:buNone/>
            </a:pPr>
            <a:r>
              <a:rPr lang="zh-CN" altLang="en-US"/>
              <a:t>                               </a:t>
            </a:r>
            <a:r>
              <a:rPr lang="zh-CN" altLang="en-US" sz="2000">
                <a:latin typeface="+mn-ea"/>
              </a:rPr>
              <a:t>                    </a:t>
            </a:r>
            <a:endParaRPr lang="zh-CN" altLang="en-US" sz="2000">
              <a:latin typeface="+mn-ea"/>
            </a:endParaRPr>
          </a:p>
          <a:p>
            <a:pPr marL="0" indent="0" algn="l">
              <a:buNone/>
            </a:pPr>
            <a:r>
              <a:rPr lang="zh-CN" altLang="en-US" sz="2000">
                <a:latin typeface="+mn-ea"/>
              </a:rPr>
              <a:t>                  ￭</a:t>
            </a:r>
            <a:r>
              <a:rPr lang="en-US" altLang="zh-CN" sz="2000">
                <a:latin typeface="+mn-ea"/>
              </a:rPr>
              <a:t>r</a:t>
            </a:r>
            <a:r>
              <a:rPr lang="zh-CN" altLang="en-US" sz="2000">
                <a:latin typeface="+mn-ea"/>
              </a:rPr>
              <a:t>日产（</a:t>
            </a:r>
            <a:r>
              <a:rPr lang="en-US" altLang="zh-CN" sz="2000">
                <a:latin typeface="+mn-ea"/>
              </a:rPr>
              <a:t>NISSAN</a:t>
            </a:r>
            <a:r>
              <a:rPr lang="zh-CN" altLang="en-US" sz="2000">
                <a:latin typeface="+mn-ea"/>
              </a:rPr>
              <a:t>）                                 </a:t>
            </a:r>
            <a:endParaRPr lang="zh-CN" altLang="en-US" sz="2000">
              <a:latin typeface="+mn-ea"/>
            </a:endParaRPr>
          </a:p>
          <a:p>
            <a:pPr marL="0" indent="0" algn="l">
              <a:buNone/>
            </a:pPr>
            <a:r>
              <a:rPr lang="zh-CN" altLang="en-US" sz="2000">
                <a:latin typeface="+mn-ea"/>
              </a:rPr>
              <a:t>                  </a:t>
            </a:r>
            <a:r>
              <a:rPr lang="zh-CN" altLang="en-US" sz="2000">
                <a:latin typeface="+mn-ea"/>
                <a:sym typeface="+mn-ea"/>
              </a:rPr>
              <a:t>￭英菲尼迪</a:t>
            </a:r>
            <a:r>
              <a:rPr lang="en-US" altLang="zh-CN" sz="2000">
                <a:latin typeface="+mn-ea"/>
                <a:sym typeface="+mn-ea"/>
              </a:rPr>
              <a:t>(INFINITI)</a:t>
            </a:r>
            <a:r>
              <a:rPr lang="zh-CN" altLang="en-US" sz="2000">
                <a:latin typeface="+mn-ea"/>
                <a:sym typeface="+mn-ea"/>
              </a:rPr>
              <a:t>                    </a:t>
            </a:r>
            <a:endParaRPr lang="zh-CN" altLang="en-US" sz="2000">
              <a:latin typeface="+mn-ea"/>
              <a:sym typeface="+mn-ea"/>
            </a:endParaRPr>
          </a:p>
          <a:p>
            <a:pPr marL="0" indent="0" algn="l">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a:p>
            <a:pPr marL="0" indent="0" algn="just">
              <a:buNone/>
            </a:pPr>
            <a:r>
              <a:rPr lang="zh-CN" altLang="en-US" sz="2000">
                <a:latin typeface="+mn-ea"/>
                <a:sym typeface="+mn-ea"/>
              </a:rPr>
              <a:t>                 </a:t>
            </a:r>
            <a:endParaRPr lang="zh-CN" altLang="en-US" sz="2000">
              <a:latin typeface="+mn-ea"/>
              <a:sym typeface="+mn-ea"/>
            </a:endParaRPr>
          </a:p>
        </p:txBody>
      </p:sp>
    </p:spTree>
    <p:custDataLst>
      <p:tags r:id="rId3"/>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sym typeface="+mn-ea"/>
              </a:rPr>
              <a:t>日产汽车（</a:t>
            </a:r>
            <a:r>
              <a:rPr lang="en-US" altLang="zh-CN">
                <a:effectLst>
                  <a:outerShdw blurRad="38100" dist="38100" dir="2700000" algn="tl">
                    <a:srgbClr val="000000">
                      <a:alpha val="43137"/>
                    </a:srgbClr>
                  </a:outerShdw>
                </a:effectLst>
                <a:latin typeface="+mn-ea"/>
                <a:sym typeface="+mn-ea"/>
              </a:rPr>
              <a:t>NISSAN</a:t>
            </a:r>
            <a:r>
              <a:rPr lang="zh-CN" altLang="en-US">
                <a:effectLst>
                  <a:outerShdw blurRad="38100" dist="38100" dir="2700000" algn="tl">
                    <a:srgbClr val="000000">
                      <a:alpha val="43137"/>
                    </a:srgbClr>
                  </a:outerShdw>
                </a:effectLst>
                <a:latin typeface="+mn-ea"/>
                <a:sym typeface="+mn-ea"/>
              </a:rPr>
              <a:t>）</a:t>
            </a:r>
            <a:endParaRPr lang="zh-CN" altLang="en-US" dirty="0"/>
          </a:p>
        </p:txBody>
      </p:sp>
      <p:pic>
        <p:nvPicPr>
          <p:cNvPr id="5" name="内容占位符 4" descr="C:\Documents and Settings\Administrator\桌面\汽车\日产.png日产"/>
          <p:cNvPicPr>
            <a:picLocks noChangeAspect="1"/>
          </p:cNvPicPr>
          <p:nvPr>
            <p:ph sz="half" idx="1"/>
          </p:nvPr>
        </p:nvPicPr>
        <p:blipFill>
          <a:blip r:embed="rId2"/>
          <a:srcRect/>
          <a:stretch>
            <a:fillRect/>
          </a:stretch>
        </p:blipFill>
        <p:spPr>
          <a:xfrm>
            <a:off x="1329690" y="3083560"/>
            <a:ext cx="2821305" cy="2421255"/>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日产汽车（</a:t>
            </a:r>
            <a:r>
              <a:rPr lang="en-US" altLang="zh-CN" sz="3200">
                <a:effectLst>
                  <a:outerShdw blurRad="38100" dist="38100" dir="2700000" algn="tl">
                    <a:srgbClr val="000000">
                      <a:alpha val="43137"/>
                    </a:srgbClr>
                  </a:outerShdw>
                </a:effectLst>
                <a:latin typeface="+mn-ea"/>
                <a:sym typeface="+mn-ea"/>
              </a:rPr>
              <a:t>NISSAN</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日产介绍1.png日产介绍1"/>
          <p:cNvPicPr>
            <a:picLocks noChangeAspect="1"/>
          </p:cNvPicPr>
          <p:nvPr>
            <p:ph sz="half" idx="2"/>
          </p:nvPr>
        </p:nvPicPr>
        <p:blipFill>
          <a:blip r:embed="rId3"/>
          <a:srcRect/>
          <a:stretch>
            <a:fillRect/>
          </a:stretch>
        </p:blipFill>
        <p:spPr>
          <a:xfrm>
            <a:off x="6227445" y="2797175"/>
            <a:ext cx="5126355" cy="2017395"/>
          </a:xfrm>
          <a:prstGeom prst="rect">
            <a:avLst/>
          </a:prstGeom>
        </p:spPr>
      </p:pic>
    </p:spTree>
    <p:custDataLst>
      <p:tags r:id="rId4"/>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日产汽车（</a:t>
            </a:r>
            <a:r>
              <a:rPr lang="en-US" altLang="zh-CN">
                <a:effectLst>
                  <a:outerShdw blurRad="38100" dist="38100" dir="2700000" algn="tl">
                    <a:srgbClr val="000000">
                      <a:alpha val="43137"/>
                    </a:srgbClr>
                  </a:outerShdw>
                </a:effectLst>
                <a:latin typeface="+mn-ea"/>
                <a:sym typeface="+mn-ea"/>
              </a:rPr>
              <a:t>NISSAN</a:t>
            </a:r>
            <a:r>
              <a:rPr lang="zh-CN" altLang="en-US">
                <a:effectLst>
                  <a:outerShdw blurRad="38100" dist="38100" dir="2700000" algn="tl">
                    <a:srgbClr val="000000">
                      <a:alpha val="43137"/>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2"/>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日产.png日产"/>
          <p:cNvPicPr>
            <a:picLocks noChangeAspect="1"/>
          </p:cNvPicPr>
          <p:nvPr/>
        </p:nvPicPr>
        <p:blipFill>
          <a:blip r:embed="rId3"/>
          <a:srcRect/>
          <a:stretch>
            <a:fillRect/>
          </a:stretch>
        </p:blipFill>
        <p:spPr>
          <a:xfrm>
            <a:off x="9533255" y="217805"/>
            <a:ext cx="2286000" cy="2051050"/>
          </a:xfrm>
          <a:prstGeom prst="rect">
            <a:avLst/>
          </a:prstGeom>
        </p:spPr>
      </p:pic>
      <p:pic>
        <p:nvPicPr>
          <p:cNvPr id="6" name="图片 5" descr="C:\Documents and Settings\Administrator\桌面\汽车\日产.png日产"/>
          <p:cNvPicPr>
            <a:picLocks noChangeAspect="1"/>
          </p:cNvPicPr>
          <p:nvPr/>
        </p:nvPicPr>
        <p:blipFill>
          <a:blip r:embed="rId3"/>
          <a:srcRect/>
          <a:stretch>
            <a:fillRect/>
          </a:stretch>
        </p:blipFill>
        <p:spPr>
          <a:xfrm>
            <a:off x="248920" y="4923155"/>
            <a:ext cx="1978025" cy="1774825"/>
          </a:xfrm>
          <a:prstGeom prst="rect">
            <a:avLst/>
          </a:prstGeom>
        </p:spPr>
      </p:pic>
      <p:pic>
        <p:nvPicPr>
          <p:cNvPr id="3" name="图片 2" descr="C:\Documents and Settings\Administrator\桌面\汽车\日产公司介绍.png日产公司介绍"/>
          <p:cNvPicPr>
            <a:picLocks noChangeAspect="1"/>
          </p:cNvPicPr>
          <p:nvPr/>
        </p:nvPicPr>
        <p:blipFill>
          <a:blip r:embed="rId4"/>
          <a:srcRect/>
          <a:stretch>
            <a:fillRect/>
          </a:stretch>
        </p:blipFill>
        <p:spPr>
          <a:xfrm>
            <a:off x="736600" y="1964690"/>
            <a:ext cx="8370570" cy="2500630"/>
          </a:xfrm>
          <a:prstGeom prst="rect">
            <a:avLst/>
          </a:prstGeom>
        </p:spPr>
      </p:pic>
    </p:spTree>
    <p:custDataLst>
      <p:tags r:id="rId5"/>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日产进口车型.png日产进口车型"/>
          <p:cNvPicPr>
            <a:picLocks noChangeAspect="1"/>
          </p:cNvPicPr>
          <p:nvPr/>
        </p:nvPicPr>
        <p:blipFill>
          <a:blip r:embed="rId1"/>
          <a:srcRect/>
          <a:stretch>
            <a:fillRect/>
          </a:stretch>
        </p:blipFill>
        <p:spPr>
          <a:xfrm>
            <a:off x="1927860" y="2045970"/>
            <a:ext cx="8449310" cy="4502785"/>
          </a:xfrm>
          <a:prstGeom prst="rect">
            <a:avLst/>
          </a:prstGeom>
        </p:spPr>
      </p:pic>
      <p:pic>
        <p:nvPicPr>
          <p:cNvPr id="4" name="图片 3" descr="C:\Documents and Settings\Administrator\桌面\汽车\日产.png日产"/>
          <p:cNvPicPr>
            <a:picLocks noChangeAspect="1"/>
          </p:cNvPicPr>
          <p:nvPr/>
        </p:nvPicPr>
        <p:blipFill>
          <a:blip r:embed="rId2"/>
          <a:srcRect/>
          <a:stretch>
            <a:fillRect/>
          </a:stretch>
        </p:blipFill>
        <p:spPr>
          <a:xfrm>
            <a:off x="9573895" y="281940"/>
            <a:ext cx="1965960" cy="17640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日产汽车（</a:t>
            </a:r>
            <a:r>
              <a:rPr lang="en-US" altLang="zh-CN">
                <a:effectLst>
                  <a:outerShdw blurRad="38100" dist="38100" dir="2700000" algn="tl">
                    <a:srgbClr val="000000">
                      <a:alpha val="43137"/>
                    </a:srgbClr>
                  </a:outerShdw>
                </a:effectLst>
                <a:latin typeface="+mn-ea"/>
                <a:sym typeface="+mn-ea"/>
              </a:rPr>
              <a:t>NISSAN</a:t>
            </a:r>
            <a:r>
              <a:rPr lang="zh-CN" altLang="en-US">
                <a:effectLst>
                  <a:outerShdw blurRad="38100" dist="38100" dir="2700000" algn="tl">
                    <a:srgbClr val="000000">
                      <a:alpha val="43137"/>
                    </a:srgbClr>
                  </a:outerShdw>
                </a:effectLst>
                <a:latin typeface="+mn-ea"/>
                <a:sym typeface="+mn-ea"/>
              </a:rPr>
              <a:t>）</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日产.png日产"/>
          <p:cNvPicPr>
            <a:picLocks noChangeAspect="1"/>
          </p:cNvPicPr>
          <p:nvPr/>
        </p:nvPicPr>
        <p:blipFill>
          <a:blip r:embed="rId2"/>
          <a:srcRect/>
          <a:stretch>
            <a:fillRect/>
          </a:stretch>
        </p:blipFill>
        <p:spPr>
          <a:xfrm>
            <a:off x="216535" y="5024755"/>
            <a:ext cx="1965960" cy="1764030"/>
          </a:xfrm>
          <a:prstGeom prst="rect">
            <a:avLst/>
          </a:prstGeom>
        </p:spPr>
      </p:pic>
      <p:sp>
        <p:nvSpPr>
          <p:cNvPr id="7" name="文本框 6"/>
          <p:cNvSpPr txBox="1"/>
          <p:nvPr/>
        </p:nvSpPr>
        <p:spPr>
          <a:xfrm>
            <a:off x="565785" y="1821180"/>
            <a:ext cx="1019810" cy="1798320"/>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rPr>
              <a:t>日</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产</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进</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口</a:t>
            </a:r>
            <a:endParaRPr lang="zh-CN" altLang="en-US" sz="2800" b="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日产国产车型.png日产国产车型"/>
          <p:cNvPicPr>
            <a:picLocks noChangeAspect="1"/>
          </p:cNvPicPr>
          <p:nvPr/>
        </p:nvPicPr>
        <p:blipFill>
          <a:blip r:embed="rId1"/>
          <a:srcRect/>
          <a:stretch>
            <a:fillRect/>
          </a:stretch>
        </p:blipFill>
        <p:spPr>
          <a:xfrm>
            <a:off x="1304925" y="1930400"/>
            <a:ext cx="9411970" cy="4621530"/>
          </a:xfrm>
          <a:prstGeom prst="rect">
            <a:avLst/>
          </a:prstGeom>
        </p:spPr>
      </p:pic>
      <p:pic>
        <p:nvPicPr>
          <p:cNvPr id="4" name="图片 3" descr="C:\Documents and Settings\Administrator\桌面\汽车\日产.png日产"/>
          <p:cNvPicPr>
            <a:picLocks noChangeAspect="1"/>
          </p:cNvPicPr>
          <p:nvPr/>
        </p:nvPicPr>
        <p:blipFill>
          <a:blip r:embed="rId2"/>
          <a:srcRect/>
          <a:stretch>
            <a:fillRect/>
          </a:stretch>
        </p:blipFill>
        <p:spPr>
          <a:xfrm>
            <a:off x="9573895" y="281940"/>
            <a:ext cx="1965960" cy="17640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日产汽车（</a:t>
            </a:r>
            <a:r>
              <a:rPr lang="en-US" altLang="zh-CN">
                <a:effectLst>
                  <a:outerShdw blurRad="38100" dist="38100" dir="2700000" algn="tl">
                    <a:srgbClr val="000000">
                      <a:alpha val="43137"/>
                    </a:srgbClr>
                  </a:outerShdw>
                </a:effectLst>
                <a:latin typeface="+mn-ea"/>
                <a:sym typeface="+mn-ea"/>
              </a:rPr>
              <a:t>NISSAN</a:t>
            </a:r>
            <a:r>
              <a:rPr lang="zh-CN" altLang="en-US">
                <a:effectLst>
                  <a:outerShdw blurRad="38100" dist="38100" dir="2700000" algn="tl">
                    <a:srgbClr val="000000">
                      <a:alpha val="43137"/>
                    </a:srgbClr>
                  </a:outerShdw>
                </a:effectLst>
                <a:latin typeface="+mn-ea"/>
                <a:sym typeface="+mn-ea"/>
              </a:rPr>
              <a:t>）</a:t>
            </a:r>
            <a:r>
              <a:rPr lang="en-US" kern="0" dirty="0">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sp>
        <p:nvSpPr>
          <p:cNvPr id="7" name="文本框 6"/>
          <p:cNvSpPr txBox="1"/>
          <p:nvPr/>
        </p:nvSpPr>
        <p:spPr>
          <a:xfrm>
            <a:off x="565785" y="1821180"/>
            <a:ext cx="1019810" cy="1798320"/>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rPr>
              <a:t>日</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产</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国</a:t>
            </a:r>
            <a:endParaRPr lang="zh-CN" altLang="en-US" sz="2800" b="1">
              <a:effectLst>
                <a:outerShdw blurRad="38100" dist="38100" dir="2700000" algn="tl">
                  <a:srgbClr val="000000">
                    <a:alpha val="43137"/>
                  </a:srgbClr>
                </a:outerShdw>
              </a:effectLst>
            </a:endParaRPr>
          </a:p>
          <a:p>
            <a:r>
              <a:rPr lang="zh-CN" altLang="en-US" sz="2800" b="1">
                <a:effectLst>
                  <a:outerShdw blurRad="38100" dist="38100" dir="2700000" algn="tl">
                    <a:srgbClr val="000000">
                      <a:alpha val="43137"/>
                    </a:srgbClr>
                  </a:outerShdw>
                </a:effectLst>
              </a:rPr>
              <a:t>产</a:t>
            </a:r>
            <a:endParaRPr lang="zh-CN" altLang="en-US" sz="2800" b="1">
              <a:effectLst>
                <a:outerShdw blurRad="38100" dist="38100" dir="2700000" algn="tl">
                  <a:srgbClr val="000000">
                    <a:alpha val="43137"/>
                  </a:srgbClr>
                </a:outerShdw>
              </a:effectLst>
            </a:endParaRPr>
          </a:p>
        </p:txBody>
      </p:sp>
      <p:pic>
        <p:nvPicPr>
          <p:cNvPr id="3" name="图片 2" descr="C:\Documents and Settings\Administrator\桌面\汽车\日产.png日产"/>
          <p:cNvPicPr>
            <a:picLocks noChangeAspect="1"/>
          </p:cNvPicPr>
          <p:nvPr/>
        </p:nvPicPr>
        <p:blipFill>
          <a:blip r:embed="rId2"/>
          <a:srcRect/>
          <a:stretch>
            <a:fillRect/>
          </a:stretch>
        </p:blipFill>
        <p:spPr>
          <a:xfrm>
            <a:off x="92710" y="4996815"/>
            <a:ext cx="1965960" cy="1764030"/>
          </a:xfrm>
          <a:prstGeom prst="rect">
            <a:avLst/>
          </a:prstGeom>
        </p:spPr>
      </p:pic>
    </p:spTree>
    <p:custDataLst>
      <p:tags r:id="rId4"/>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p>
            <a:r>
              <a:rPr lang="zh-CN" altLang="en-US">
                <a:effectLst>
                  <a:outerShdw blurRad="38100" dist="38100" dir="2700000" algn="tl">
                    <a:srgbClr val="000000">
                      <a:alpha val="43137"/>
                    </a:srgbClr>
                  </a:outerShdw>
                </a:effectLst>
                <a:latin typeface="+mn-ea"/>
                <a:sym typeface="+mn-ea"/>
              </a:rPr>
              <a:t>日产汽车（</a:t>
            </a:r>
            <a:r>
              <a:rPr lang="en-US" altLang="zh-CN">
                <a:effectLst>
                  <a:outerShdw blurRad="38100" dist="38100" dir="2700000" algn="tl">
                    <a:srgbClr val="000000">
                      <a:alpha val="43137"/>
                    </a:srgbClr>
                  </a:outerShdw>
                </a:effectLst>
                <a:latin typeface="+mn-ea"/>
                <a:sym typeface="+mn-ea"/>
              </a:rPr>
              <a:t>NISSAN</a:t>
            </a:r>
            <a:r>
              <a:rPr lang="zh-CN" altLang="en-US">
                <a:effectLst>
                  <a:outerShdw blurRad="38100" dist="38100" dir="2700000" algn="tl">
                    <a:srgbClr val="000000">
                      <a:alpha val="43137"/>
                    </a:srgbClr>
                  </a:outerShdw>
                </a:effectLst>
                <a:latin typeface="+mn-ea"/>
                <a:sym typeface="+mn-ea"/>
              </a:rPr>
              <a:t>）</a:t>
            </a:r>
            <a:endParaRPr lang="zh-CN" altLang="en-US" dirty="0"/>
          </a:p>
        </p:txBody>
      </p:sp>
      <p:pic>
        <p:nvPicPr>
          <p:cNvPr id="5" name="内容占位符 4" descr="C:\Documents and Settings\Administrator\桌面\汽车\英菲尼迪.png英菲尼迪"/>
          <p:cNvPicPr>
            <a:picLocks noChangeAspect="1"/>
          </p:cNvPicPr>
          <p:nvPr>
            <p:ph sz="half" idx="1"/>
          </p:nvPr>
        </p:nvPicPr>
        <p:blipFill>
          <a:blip r:embed="rId2"/>
          <a:srcRect/>
          <a:stretch>
            <a:fillRect/>
          </a:stretch>
        </p:blipFill>
        <p:spPr>
          <a:xfrm>
            <a:off x="1329690" y="3453765"/>
            <a:ext cx="2821305" cy="1680845"/>
          </a:xfrm>
          <a:prstGeom prst="rect">
            <a:avLst/>
          </a:prstGeom>
        </p:spPr>
      </p:pic>
      <p:sp>
        <p:nvSpPr>
          <p:cNvPr id="6" name="文本框 5"/>
          <p:cNvSpPr txBox="1"/>
          <p:nvPr/>
        </p:nvSpPr>
        <p:spPr>
          <a:xfrm>
            <a:off x="329565" y="1894840"/>
            <a:ext cx="6668135" cy="579120"/>
          </a:xfrm>
          <a:prstGeom prst="rect">
            <a:avLst/>
          </a:prstGeom>
          <a:noFill/>
        </p:spPr>
        <p:txBody>
          <a:bodyPr wrap="square" rtlCol="0">
            <a:spAutoFit/>
          </a:bodyPr>
          <a:p>
            <a:r>
              <a:rPr lang="zh-CN" altLang="en-US" sz="3200">
                <a:effectLst>
                  <a:outerShdw blurRad="38100" dist="38100" dir="2700000" algn="tl">
                    <a:srgbClr val="000000">
                      <a:alpha val="43137"/>
                    </a:srgbClr>
                  </a:outerShdw>
                </a:effectLst>
                <a:latin typeface="+mn-ea"/>
                <a:sym typeface="+mn-ea"/>
              </a:rPr>
              <a:t>英菲尼迪（</a:t>
            </a:r>
            <a:r>
              <a:rPr lang="en-US" altLang="zh-CN" sz="3200">
                <a:effectLst>
                  <a:outerShdw blurRad="38100" dist="38100" dir="2700000" algn="tl">
                    <a:srgbClr val="000000">
                      <a:alpha val="43137"/>
                    </a:srgbClr>
                  </a:outerShdw>
                </a:effectLst>
                <a:latin typeface="+mn-ea"/>
                <a:sym typeface="+mn-ea"/>
              </a:rPr>
              <a:t>INFINITI</a:t>
            </a:r>
            <a:r>
              <a:rPr lang="zh-CN" altLang="en-US" sz="3200">
                <a:effectLst>
                  <a:outerShdw blurRad="38100" dist="38100" dir="2700000" algn="tl">
                    <a:srgbClr val="000000">
                      <a:alpha val="43137"/>
                    </a:srgbClr>
                  </a:outerShdw>
                </a:effectLst>
                <a:latin typeface="+mn-ea"/>
                <a:sym typeface="+mn-ea"/>
              </a:rPr>
              <a:t>）</a:t>
            </a:r>
            <a:r>
              <a:rPr lang="en-US" altLang="zh-CN" sz="3200">
                <a:effectLst>
                  <a:outerShdw blurRad="38100" dist="38100" dir="2700000" algn="tl">
                    <a:srgbClr val="000000">
                      <a:alpha val="43137"/>
                    </a:srgbClr>
                  </a:outerShdw>
                </a:effectLst>
                <a:latin typeface="+mn-ea"/>
              </a:rPr>
              <a:t>LOGO</a:t>
            </a:r>
            <a:r>
              <a:rPr lang="zh-CN" altLang="en-US" sz="3200">
                <a:latin typeface="+mn-ea"/>
              </a:rPr>
              <a:t>：</a:t>
            </a:r>
            <a:endParaRPr lang="zh-CN" altLang="en-US" sz="3200">
              <a:latin typeface="+mn-ea"/>
            </a:endParaRPr>
          </a:p>
        </p:txBody>
      </p:sp>
      <p:pic>
        <p:nvPicPr>
          <p:cNvPr id="2" name="内容占位符 1" descr="C:\Documents and Settings\Administrator\桌面\汽车\英菲尼迪介绍.png英菲尼迪介绍"/>
          <p:cNvPicPr>
            <a:picLocks noChangeAspect="1"/>
          </p:cNvPicPr>
          <p:nvPr>
            <p:ph sz="half" idx="2"/>
          </p:nvPr>
        </p:nvPicPr>
        <p:blipFill>
          <a:blip r:embed="rId3"/>
          <a:srcRect/>
          <a:stretch>
            <a:fillRect/>
          </a:stretch>
        </p:blipFill>
        <p:spPr>
          <a:xfrm>
            <a:off x="6557010" y="1894840"/>
            <a:ext cx="4169410" cy="4650740"/>
          </a:xfrm>
          <a:prstGeom prst="rect">
            <a:avLst/>
          </a:prstGeom>
        </p:spPr>
      </p:pic>
    </p:spTree>
    <p:custDataLst>
      <p:tags r:id="rId4"/>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汽车\英菲尼迪公司介绍.png英菲尼迪公司介绍"/>
          <p:cNvPicPr>
            <a:picLocks noChangeAspect="1"/>
          </p:cNvPicPr>
          <p:nvPr/>
        </p:nvPicPr>
        <p:blipFill>
          <a:blip r:embed="rId1"/>
          <a:srcRect/>
          <a:stretch>
            <a:fillRect/>
          </a:stretch>
        </p:blipFill>
        <p:spPr>
          <a:xfrm>
            <a:off x="612775" y="1567815"/>
            <a:ext cx="9342120" cy="3640455"/>
          </a:xfrm>
          <a:prstGeom prst="rect">
            <a:avLst/>
          </a:prstGeom>
        </p:spPr>
      </p:pic>
      <p:sp>
        <p:nvSpPr>
          <p:cNvPr id="2" name="标题 1"/>
          <p:cNvSpPr>
            <a:spLocks noGrp="1"/>
          </p:cNvSpPr>
          <p:nvPr>
            <p:ph type="title" idx="4294967295"/>
            <p:custDataLst>
              <p:tags r:id="rId2"/>
            </p:custDataLst>
          </p:nvPr>
        </p:nvSpPr>
        <p:spPr>
          <a:xfrm>
            <a:off x="523875" y="820420"/>
            <a:ext cx="9519920" cy="846455"/>
          </a:xfrm>
        </p:spPr>
        <p:txBody>
          <a:bodyPr>
            <a:normAutofit/>
          </a:bodyPr>
          <a:lstStyle/>
          <a:p>
            <a:r>
              <a:rPr lang="en-US" kern="0" dirty="0">
                <a:solidFill>
                  <a:schemeClr val="accent1"/>
                </a:solidFill>
                <a:effectLst>
                  <a:outerShdw blurRad="38100" dist="25400" dir="5400000" algn="ctr" rotWithShape="0">
                    <a:srgbClr val="6E747A">
                      <a:alpha val="43000"/>
                    </a:srgbClr>
                  </a:outerShdw>
                </a:effectLst>
                <a:latin typeface="+mn-ea"/>
                <a:sym typeface="+mn-ea"/>
              </a:rPr>
              <a:t>   </a:t>
            </a:r>
            <a:r>
              <a:rPr lang="zh-CN" altLang="en-US">
                <a:effectLst>
                  <a:outerShdw blurRad="38100" dist="38100" dir="2700000" algn="tl">
                    <a:srgbClr val="000000">
                      <a:alpha val="43137"/>
                    </a:srgbClr>
                  </a:outerShdw>
                </a:effectLst>
                <a:latin typeface="+mn-ea"/>
                <a:sym typeface="+mn-ea"/>
              </a:rPr>
              <a:t>英菲尼迪（</a:t>
            </a:r>
            <a:r>
              <a:rPr lang="en-US" altLang="zh-CN">
                <a:effectLst>
                  <a:outerShdw blurRad="38100" dist="38100" dir="2700000" algn="tl">
                    <a:srgbClr val="000000">
                      <a:alpha val="43137"/>
                    </a:srgbClr>
                  </a:outerShdw>
                </a:effectLst>
                <a:latin typeface="+mn-ea"/>
                <a:sym typeface="+mn-ea"/>
              </a:rPr>
              <a:t>INFINITI</a:t>
            </a:r>
            <a:r>
              <a:rPr lang="zh-CN" altLang="en-US">
                <a:effectLst>
                  <a:outerShdw blurRad="38100" dist="38100" dir="2700000" algn="tl">
                    <a:srgbClr val="000000">
                      <a:alpha val="43137"/>
                    </a:srgbClr>
                  </a:outerShdw>
                </a:effectLst>
                <a:latin typeface="+mn-ea"/>
                <a:sym typeface="+mn-ea"/>
              </a:rPr>
              <a:t>）</a:t>
            </a:r>
            <a:r>
              <a:rPr lang="zh-CN" altLang="en-US" dirty="0">
                <a:solidFill>
                  <a:schemeClr val="accent1"/>
                </a:solidFill>
                <a:effectLst>
                  <a:outerShdw blurRad="38100" dist="25400" dir="5400000" algn="ctr" rotWithShape="0">
                    <a:srgbClr val="6E747A">
                      <a:alpha val="43000"/>
                    </a:srgbClr>
                  </a:outerShdw>
                </a:effectLst>
              </a:rPr>
              <a:t>公司介绍：</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8" name="内容占位符 7"/>
          <p:cNvSpPr>
            <a:spLocks noGrp="1"/>
          </p:cNvSpPr>
          <p:nvPr>
            <p:ph sz="half" idx="4294967295"/>
            <p:custDataLst>
              <p:tags r:id="rId3"/>
            </p:custDataLst>
          </p:nvPr>
        </p:nvSpPr>
        <p:spPr>
          <a:xfrm>
            <a:off x="248920" y="1567815"/>
            <a:ext cx="10717530" cy="4413250"/>
          </a:xfrm>
        </p:spPr>
        <p:txBody>
          <a:bodyPr>
            <a:normAutofit/>
          </a:bodyPr>
          <a:lstStyle/>
          <a:p>
            <a:pPr marL="0" indent="0">
              <a:lnSpc>
                <a:spcPct val="150000"/>
              </a:lnSpc>
              <a:buNone/>
            </a:pPr>
            <a:endParaRPr lang="zh-CN" altLang="en-US" sz="2100" dirty="0">
              <a:effectLst>
                <a:outerShdw blurRad="38100" dist="38100" dir="2700000" algn="tl">
                  <a:srgbClr val="000000">
                    <a:alpha val="43137"/>
                  </a:srgbClr>
                </a:outerShdw>
              </a:effectLst>
              <a:latin typeface="+mn-ea"/>
              <a:sym typeface="+mn-ea"/>
            </a:endParaRPr>
          </a:p>
          <a:p>
            <a:pPr>
              <a:lnSpc>
                <a:spcPct val="150000"/>
              </a:lnSpc>
            </a:pPr>
            <a:endParaRPr lang="zh-CN" altLang="en-US" dirty="0">
              <a:effectLst>
                <a:outerShdw blurRad="38100" dist="38100" dir="2700000" algn="tl">
                  <a:srgbClr val="000000">
                    <a:alpha val="43137"/>
                  </a:srgbClr>
                </a:outerShdw>
              </a:effectLst>
              <a:latin typeface="+mn-ea"/>
              <a:sym typeface="+mn-ea"/>
            </a:endParaRPr>
          </a:p>
        </p:txBody>
      </p:sp>
      <p:pic>
        <p:nvPicPr>
          <p:cNvPr id="4" name="图片 3" descr="C:\Documents and Settings\Administrator\桌面\汽车\日产.png日产"/>
          <p:cNvPicPr>
            <a:picLocks noChangeAspect="1"/>
          </p:cNvPicPr>
          <p:nvPr/>
        </p:nvPicPr>
        <p:blipFill>
          <a:blip r:embed="rId4"/>
          <a:srcRect/>
          <a:stretch>
            <a:fillRect/>
          </a:stretch>
        </p:blipFill>
        <p:spPr>
          <a:xfrm>
            <a:off x="9816465" y="217805"/>
            <a:ext cx="2286000" cy="2051050"/>
          </a:xfrm>
          <a:prstGeom prst="rect">
            <a:avLst/>
          </a:prstGeom>
        </p:spPr>
      </p:pic>
      <p:pic>
        <p:nvPicPr>
          <p:cNvPr id="6" name="图片 5" descr="C:\Documents and Settings\Administrator\桌面\汽车\英菲尼迪.png英菲尼迪"/>
          <p:cNvPicPr>
            <a:picLocks noChangeAspect="1"/>
          </p:cNvPicPr>
          <p:nvPr/>
        </p:nvPicPr>
        <p:blipFill>
          <a:blip r:embed="rId5"/>
          <a:srcRect/>
          <a:stretch>
            <a:fillRect/>
          </a:stretch>
        </p:blipFill>
        <p:spPr>
          <a:xfrm>
            <a:off x="78740" y="5207635"/>
            <a:ext cx="2784475" cy="1631315"/>
          </a:xfrm>
          <a:prstGeom prst="rect">
            <a:avLst/>
          </a:prstGeom>
        </p:spPr>
      </p:pic>
    </p:spTree>
    <p:custDataLst>
      <p:tags r:id="rId6"/>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Documents and Settings\Administrator\桌面\汽车\英菲尼迪车型.png英菲尼迪车型"/>
          <p:cNvPicPr>
            <a:picLocks noChangeAspect="1"/>
          </p:cNvPicPr>
          <p:nvPr/>
        </p:nvPicPr>
        <p:blipFill>
          <a:blip r:embed="rId1"/>
          <a:srcRect/>
          <a:stretch>
            <a:fillRect/>
          </a:stretch>
        </p:blipFill>
        <p:spPr>
          <a:xfrm>
            <a:off x="1710055" y="1663700"/>
            <a:ext cx="8997950" cy="4663440"/>
          </a:xfrm>
          <a:prstGeom prst="rect">
            <a:avLst/>
          </a:prstGeom>
        </p:spPr>
      </p:pic>
      <p:pic>
        <p:nvPicPr>
          <p:cNvPr id="4" name="图片 3" descr="C:\Documents and Settings\Administrator\桌面\汽车\日产.png日产"/>
          <p:cNvPicPr>
            <a:picLocks noChangeAspect="1"/>
          </p:cNvPicPr>
          <p:nvPr/>
        </p:nvPicPr>
        <p:blipFill>
          <a:blip r:embed="rId2"/>
          <a:srcRect/>
          <a:stretch>
            <a:fillRect/>
          </a:stretch>
        </p:blipFill>
        <p:spPr>
          <a:xfrm>
            <a:off x="9573895" y="281940"/>
            <a:ext cx="1965960" cy="1764030"/>
          </a:xfrm>
          <a:prstGeom prst="rect">
            <a:avLst/>
          </a:prstGeom>
        </p:spPr>
      </p:pic>
      <p:sp>
        <p:nvSpPr>
          <p:cNvPr id="2" name="标题 1"/>
          <p:cNvSpPr>
            <a:spLocks noGrp="1"/>
          </p:cNvSpPr>
          <p:nvPr>
            <p:ph type="title" idx="4294967295"/>
            <p:custDataLst>
              <p:tags r:id="rId3"/>
            </p:custDataLst>
          </p:nvPr>
        </p:nvSpPr>
        <p:spPr>
          <a:xfrm>
            <a:off x="764540" y="1213485"/>
            <a:ext cx="7056120" cy="450215"/>
          </a:xfrm>
        </p:spPr>
        <p:txBody>
          <a:bodyPr>
            <a:normAutofit fontScale="90000"/>
          </a:bodyPr>
          <a:lstStyle/>
          <a:p>
            <a:r>
              <a:rPr lang="zh-CN" altLang="en-US">
                <a:effectLst>
                  <a:outerShdw blurRad="38100" dist="38100" dir="2700000" algn="tl">
                    <a:srgbClr val="000000">
                      <a:alpha val="43137"/>
                    </a:srgbClr>
                  </a:outerShdw>
                </a:effectLst>
                <a:latin typeface="+mn-ea"/>
                <a:sym typeface="+mn-ea"/>
              </a:rPr>
              <a:t>英菲尼迪（</a:t>
            </a:r>
            <a:r>
              <a:rPr lang="en-US" altLang="zh-CN">
                <a:effectLst>
                  <a:outerShdw blurRad="38100" dist="38100" dir="2700000" algn="tl">
                    <a:srgbClr val="000000">
                      <a:alpha val="43137"/>
                    </a:srgbClr>
                  </a:outerShdw>
                </a:effectLst>
                <a:latin typeface="+mn-ea"/>
                <a:sym typeface="+mn-ea"/>
              </a:rPr>
              <a:t>INFINITI</a:t>
            </a:r>
            <a:r>
              <a:rPr lang="zh-CN" altLang="en-US">
                <a:effectLst>
                  <a:outerShdw blurRad="38100" dist="38100" dir="2700000" algn="tl">
                    <a:srgbClr val="000000">
                      <a:alpha val="43137"/>
                    </a:srgbClr>
                  </a:outerShdw>
                </a:effectLst>
                <a:latin typeface="+mn-ea"/>
                <a:sym typeface="+mn-ea"/>
              </a:rPr>
              <a:t>）车型</a:t>
            </a:r>
            <a:r>
              <a:rPr lang="zh-CN" altLang="en-US" dirty="0"/>
              <a:t>：</a:t>
            </a:r>
            <a:endParaRPr lang="zh-CN" altLang="en-US" dirty="0"/>
          </a:p>
        </p:txBody>
      </p:sp>
      <p:pic>
        <p:nvPicPr>
          <p:cNvPr id="3" name="图片 2" descr="C:\Documents and Settings\Administrator\桌面\汽车\英菲尼迪.png英菲尼迪"/>
          <p:cNvPicPr>
            <a:picLocks noChangeAspect="1"/>
          </p:cNvPicPr>
          <p:nvPr/>
        </p:nvPicPr>
        <p:blipFill>
          <a:blip r:embed="rId4"/>
          <a:srcRect/>
          <a:stretch>
            <a:fillRect/>
          </a:stretch>
        </p:blipFill>
        <p:spPr>
          <a:xfrm>
            <a:off x="8890" y="5448935"/>
            <a:ext cx="2092960" cy="1369695"/>
          </a:xfrm>
          <a:prstGeom prst="rect">
            <a:avLst/>
          </a:prstGeom>
        </p:spPr>
      </p:pic>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10.xml><?xml version="1.0" encoding="utf-8"?>
<p:tagLst xmlns:p="http://schemas.openxmlformats.org/presentationml/2006/main">
  <p:tag name="KSO_WM_TAG_VERSION" val="1.0"/>
  <p:tag name="KSO_WM_TEMPLATE_CATEGORY" val="custom"/>
  <p:tag name="KSO_WM_TEMPLATE_INDEX" val="160437"/>
</p:tagLst>
</file>

<file path=ppt/tags/tag10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0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0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0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0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0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06.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0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0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0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1.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11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1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1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1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1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1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16.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1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1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1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2.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12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2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2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2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2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2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2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27.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2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2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3.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130.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31.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3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3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3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3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3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37.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3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3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4.xml><?xml version="1.0" encoding="utf-8"?>
<p:tagLst xmlns:p="http://schemas.openxmlformats.org/presentationml/2006/main">
  <p:tag name="KSO_WM_TAG_VERSION" val="1.0"/>
  <p:tag name="KSO_WM_TEMPLATE_CATEGORY" val="custom"/>
  <p:tag name="KSO_WM_TEMPLATE_INDEX" val="160437"/>
</p:tagLst>
</file>

<file path=ppt/tags/tag14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4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4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43.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4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4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4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4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48.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49.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5.xml><?xml version="1.0" encoding="utf-8"?>
<p:tagLst xmlns:p="http://schemas.openxmlformats.org/presentationml/2006/main">
  <p:tag name="KSO_WM_TAG_VERSION" val="1.0"/>
  <p:tag name="KSO_WM_TEMPLATE_CATEGORY" val="custom"/>
  <p:tag name="KSO_WM_TEMPLATE_INDEX" val="160437"/>
</p:tagLst>
</file>

<file path=ppt/tags/tag15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5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5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5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5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55.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5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5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58.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5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6.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16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6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62.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6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6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65.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66.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6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6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69.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7.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17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1.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7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7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5.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7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7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9.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8.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18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81.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8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8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84.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8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8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87.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8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89.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9.xml><?xml version="1.0" encoding="utf-8"?>
<p:tagLst xmlns:p="http://schemas.openxmlformats.org/presentationml/2006/main">
  <p:tag name="KSO_WM_TAG_VERSION" val="1.0"/>
  <p:tag name="KSO_WM_TEMPLATE_CATEGORY" val="custom"/>
  <p:tag name="KSO_WM_TEMPLATE_INDEX" val="160437"/>
</p:tagLst>
</file>

<file path=ppt/tags/tag19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9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192.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193.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19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9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19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9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98.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199.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20.xml><?xml version="1.0" encoding="utf-8"?>
<p:tagLst xmlns:p="http://schemas.openxmlformats.org/presentationml/2006/main">
  <p:tag name="KSO_WM_TAG_VERSION" val="1.0"/>
  <p:tag name="KSO_WM_TEMPLATE_CATEGORY" val="custom"/>
  <p:tag name="KSO_WM_TEMPLATE_INDEX" val="160437"/>
</p:tagLst>
</file>

<file path=ppt/tags/tag20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0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0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0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0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05.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0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0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08.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0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21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1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2.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1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215.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1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7.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1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2.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22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2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2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2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2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2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2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2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28.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2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3.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23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31.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3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3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3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35.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3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3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238.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3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xml><?xml version="1.0" encoding="utf-8"?>
<p:tagLst xmlns:p="http://schemas.openxmlformats.org/presentationml/2006/main">
  <p:tag name="KSO_WM_TAG_VERSION" val="1.0"/>
  <p:tag name="KSO_WM_TEMPLATE_CATEGORY" val="custom"/>
  <p:tag name="KSO_WM_TEMPLATE_INDEX" val="160437"/>
</p:tagLst>
</file>

<file path=ppt/tags/tag240.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4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4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4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5.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4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4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5.xml><?xml version="1.0" encoding="utf-8"?>
<p:tagLst xmlns:p="http://schemas.openxmlformats.org/presentationml/2006/main">
  <p:tag name="KSO_WM_TAG_VERSION" val="1.0"/>
  <p:tag name="KSO_WM_TEMPLATE_CATEGORY" val="custom"/>
  <p:tag name="KSO_WM_TEMPLATE_INDEX" val="160437"/>
</p:tagLst>
</file>

<file path=ppt/tags/tag25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5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5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5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54.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5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5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257.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5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59.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6.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26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6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6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6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6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6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6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6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68.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6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7.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27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71.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7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7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7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75.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7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7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278.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7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8.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280.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8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8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8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8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85.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8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8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8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89.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29.xml><?xml version="1.0" encoding="utf-8"?>
<p:tagLst xmlns:p="http://schemas.openxmlformats.org/presentationml/2006/main">
  <p:tag name="KSO_WM_TAG_VERSION" val="1.0"/>
  <p:tag name="KSO_WM_TEMPLATE_CATEGORY" val="custom"/>
  <p:tag name="KSO_WM_TEMPLATE_INDEX" val="160437"/>
</p:tagLst>
</file>

<file path=ppt/tags/tag29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9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29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9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9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29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96.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29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9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29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3.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30.xml><?xml version="1.0" encoding="utf-8"?>
<p:tagLst xmlns:p="http://schemas.openxmlformats.org/presentationml/2006/main">
  <p:tag name="KSO_WM_TAG_VERSION" val="1.0"/>
  <p:tag name="KSO_WM_TEMPLATE_CATEGORY" val="custom"/>
  <p:tag name="KSO_WM_TEMPLATE_INDEX" val="160437"/>
</p:tagLst>
</file>

<file path=ppt/tags/tag30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01.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0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0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0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0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0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0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08.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0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310.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1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1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1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5.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1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1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32.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32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2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322.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32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24.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2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2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2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2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29.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3.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33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31.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3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3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3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3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36.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3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38.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3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4.xml><?xml version="1.0" encoding="utf-8"?>
<p:tagLst xmlns:p="http://schemas.openxmlformats.org/presentationml/2006/main">
  <p:tag name="KSO_WM_TAG_VERSION" val="1.0"/>
  <p:tag name="KSO_WM_TEMPLATE_CATEGORY" val="custom"/>
  <p:tag name="KSO_WM_TEMPLATE_INDEX" val="160437"/>
</p:tagLst>
</file>

<file path=ppt/tags/tag34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41.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4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4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4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45.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34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4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348.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34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xml><?xml version="1.0" encoding="utf-8"?>
<p:tagLst xmlns:p="http://schemas.openxmlformats.org/presentationml/2006/main">
  <p:tag name="KSO_WM_TAG_VERSION" val="1.0"/>
  <p:tag name="KSO_WM_TEMPLATE_CATEGORY" val="custom"/>
  <p:tag name="KSO_WM_TEMPLATE_INDEX" val="160437"/>
</p:tagLst>
</file>

<file path=ppt/tags/tag350.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5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53.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5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5.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5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7.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5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6.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360.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6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6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6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64.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36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6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367.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6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69.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37.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37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7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7*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372.xml><?xml version="1.0" encoding="utf-8"?>
<p:tagLst xmlns:p="http://schemas.openxmlformats.org/presentationml/2006/main">
  <p:tag name="KSO_WM_TEMPLATE_CATEGORY" val="custom"/>
  <p:tag name="KSO_WM_TEMPLATE_INDEX" val="160437"/>
  <p:tag name="KSO_WM_SLIDE_ID" val="custom160437_27"/>
  <p:tag name="KSO_WM_SLIDE_INDEX" val="27"/>
  <p:tag name="KSO_WM_SLIDE_ITEM_CNT" val="2"/>
  <p:tag name="KSO_WM_SLIDE_LAYOUT" val="a_f"/>
  <p:tag name="KSO_WM_SLIDE_LAYOUT_CNT" val="1_1"/>
  <p:tag name="KSO_WM_SLIDE_TYPE" val="text"/>
  <p:tag name="KSO_WM_BEAUTIFY_FLAG" val="#wm#"/>
  <p:tag name="KSO_WM_TAG_VERSION" val="1.0"/>
  <p:tag name="KSO_WM_SLIDE_POSITION" val="66*116"/>
  <p:tag name="KSO_WM_SLIDE_SIZE" val="828*371"/>
</p:tagLst>
</file>

<file path=ppt/tags/tag37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9*a*1"/>
  <p:tag name="KSO_WM_UNIT_CLEAR" val="1"/>
  <p:tag name="KSO_WM_UNIT_LAYERLEVEL" val="1"/>
  <p:tag name="KSO_WM_UNIT_VALUE" val="5"/>
  <p:tag name="KSO_WM_UNIT_ISCONTENTSTITLE" val="0"/>
  <p:tag name="KSO_WM_UNIT_HIGHLIGHT" val="0"/>
  <p:tag name="KSO_WM_UNIT_COMPATIBLE" val="0"/>
  <p:tag name="KSO_WM_UNIT_PRESET_TEXT" val="THANKS"/>
</p:tagLst>
</file>

<file path=ppt/tags/tag374.xml><?xml version="1.0" encoding="utf-8"?>
<p:tagLst xmlns:p="http://schemas.openxmlformats.org/presentationml/2006/main">
  <p:tag name="KSO_WM_TAG_VERSION" val="1.0"/>
  <p:tag name="KSO_WM_BEAUTIFY_FLAG" val="#wm#"/>
  <p:tag name="KSO_WM_UNIT_TYPE" val="i"/>
  <p:tag name="KSO_WM_UNIT_ID" val="custom160437_29*i*1"/>
  <p:tag name="KSO_WM_TEMPLATE_CATEGORY" val="custom"/>
  <p:tag name="KSO_WM_TEMPLATE_INDEX" val="160437"/>
  <p:tag name="KSO_WM_UNIT_INDEX" val="1"/>
</p:tagLst>
</file>

<file path=ppt/tags/tag375.xml><?xml version="1.0" encoding="utf-8"?>
<p:tagLst xmlns:p="http://schemas.openxmlformats.org/presentationml/2006/main">
  <p:tag name="KSO_WM_TAG_VERSION" val="1.0"/>
  <p:tag name="KSO_WM_BEAUTIFY_FLAG" val="#wm#"/>
  <p:tag name="KSO_WM_UNIT_TYPE" val="i"/>
  <p:tag name="KSO_WM_UNIT_ID" val="custom160437_29*i*2"/>
  <p:tag name="KSO_WM_TEMPLATE_CATEGORY" val="custom"/>
  <p:tag name="KSO_WM_TEMPLATE_INDEX" val="160437"/>
  <p:tag name="KSO_WM_UNIT_INDEX" val="2"/>
</p:tagLst>
</file>

<file path=ppt/tags/tag376.xml><?xml version="1.0" encoding="utf-8"?>
<p:tagLst xmlns:p="http://schemas.openxmlformats.org/presentationml/2006/main">
  <p:tag name="KSO_WM_TEMPLATE_CATEGORY" val="custom"/>
  <p:tag name="KSO_WM_TEMPLATE_INDEX" val="160437"/>
  <p:tag name="KSO_WM_SLIDE_ID" val="custom160437_29"/>
  <p:tag name="KSO_WM_SLIDE_INDEX" val="29"/>
  <p:tag name="KSO_WM_SLIDE_ITEM_CNT" val="1"/>
  <p:tag name="KSO_WM_SLIDE_LAYOUT" val="a"/>
  <p:tag name="KSO_WM_SLIDE_LAYOUT_CNT" val="1"/>
  <p:tag name="KSO_WM_SLIDE_TYPE" val="endPage"/>
  <p:tag name="KSO_WM_BEAUTIFY_FLAG" val="#wm#"/>
  <p:tag name="KSO_WM_TAG_VERSION" val="1.0"/>
</p:tagLst>
</file>

<file path=ppt/tags/tag38.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39.xml><?xml version="1.0" encoding="utf-8"?>
<p:tagLst xmlns:p="http://schemas.openxmlformats.org/presentationml/2006/main">
  <p:tag name="KSO_WM_TAG_VERSION" val="1.0"/>
  <p:tag name="KSO_WM_TEMPLATE_CATEGORY" val="custom"/>
  <p:tag name="KSO_WM_TEMPLATE_INDEX" val="160437"/>
</p:tagLst>
</file>

<file path=ppt/tags/tag4.xml><?xml version="1.0" encoding="utf-8"?>
<p:tagLst xmlns:p="http://schemas.openxmlformats.org/presentationml/2006/main">
  <p:tag name="KSO_WM_TAG_VERSION" val="1.0"/>
  <p:tag name="KSO_WM_TEMPLATE_CATEGORY" val="custom"/>
  <p:tag name="KSO_WM_TEMPLATE_INDEX" val="160437"/>
</p:tagLst>
</file>

<file path=ppt/tags/tag40.xml><?xml version="1.0" encoding="utf-8"?>
<p:tagLst xmlns:p="http://schemas.openxmlformats.org/presentationml/2006/main">
  <p:tag name="KSO_WM_TAG_VERSION" val="1.0"/>
  <p:tag name="KSO_WM_TEMPLATE_CATEGORY" val="custom"/>
  <p:tag name="KSO_WM_TEMPLATE_INDEX" val="160437"/>
</p:tagLst>
</file>

<file path=ppt/tags/tag41.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42.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43.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44.xml><?xml version="1.0" encoding="utf-8"?>
<p:tagLst xmlns:p="http://schemas.openxmlformats.org/presentationml/2006/main">
  <p:tag name="KSO_WM_TAG_VERSION" val="1.0"/>
  <p:tag name="KSO_WM_TEMPLATE_CATEGORY" val="custom"/>
  <p:tag name="KSO_WM_TEMPLATE_INDEX" val="160437"/>
</p:tagLst>
</file>

<file path=ppt/tags/tag45.xml><?xml version="1.0" encoding="utf-8"?>
<p:tagLst xmlns:p="http://schemas.openxmlformats.org/presentationml/2006/main">
  <p:tag name="KSO_WM_TAG_VERSION" val="1.0"/>
  <p:tag name="KSO_WM_TEMPLATE_CATEGORY" val="custom"/>
  <p:tag name="KSO_WM_TEMPLATE_INDEX" val="160437"/>
</p:tagLst>
</file>

<file path=ppt/tags/tag46.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47.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48.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49.xml><?xml version="1.0" encoding="utf-8"?>
<p:tagLst xmlns:p="http://schemas.openxmlformats.org/presentationml/2006/main">
  <p:tag name="KSO_WM_TAG_VERSION" val="1.0"/>
  <p:tag name="KSO_WM_TEMPLATE_CATEGORY" val="custom"/>
  <p:tag name="KSO_WM_TEMPLATE_INDEX" val="160437"/>
</p:tagLst>
</file>

<file path=ppt/tags/tag5.xml><?xml version="1.0" encoding="utf-8"?>
<p:tagLst xmlns:p="http://schemas.openxmlformats.org/presentationml/2006/main">
  <p:tag name="KSO_WM_TAG_VERSION" val="1.0"/>
  <p:tag name="KSO_WM_TEMPLATE_CATEGORY" val="custom"/>
  <p:tag name="KSO_WM_TEMPLATE_INDEX" val="160437"/>
</p:tagLst>
</file>

<file path=ppt/tags/tag50.xml><?xml version="1.0" encoding="utf-8"?>
<p:tagLst xmlns:p="http://schemas.openxmlformats.org/presentationml/2006/main">
  <p:tag name="KSO_WM_TAG_VERSION" val="1.0"/>
  <p:tag name="KSO_WM_TEMPLATE_CATEGORY" val="custom"/>
  <p:tag name="KSO_WM_TEMPLATE_INDEX" val="160437"/>
</p:tagLst>
</file>

<file path=ppt/tags/tag5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1*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5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b"/>
  <p:tag name="KSO_WM_UNIT_INDEX" val="1"/>
  <p:tag name="KSO_WM_UNIT_ID" val="custom160437_1*b*1"/>
  <p:tag name="KSO_WM_UNIT_CLEAR" val="1"/>
  <p:tag name="KSO_WM_UNIT_LAYERLEVEL" val="1"/>
  <p:tag name="KSO_WM_UNIT_VALUE" val="60"/>
  <p:tag name="KSO_WM_UNIT_ISCONTENTSTITLE" val="0"/>
  <p:tag name="KSO_WM_UNIT_HIGHLIGHT" val="0"/>
  <p:tag name="KSO_WM_UNIT_COMPATIBLE" val="0"/>
  <p:tag name="KSO_WM_UNIT_PRESET_TEXT_INDEX" val="3"/>
  <p:tag name="KSO_WM_UNIT_PRESET_TEXT_LEN" val="17"/>
</p:tagLst>
</file>

<file path=ppt/tags/tag53.xml><?xml version="1.0" encoding="utf-8"?>
<p:tagLst xmlns:p="http://schemas.openxmlformats.org/presentationml/2006/main">
  <p:tag name="KSO_WM_TEMPLATE_THUMBS_INDEX" val="1、8、12、18、19、20、24、29"/>
  <p:tag name="KSO_WM_TEMPLATE_CATEGORY" val="custom"/>
  <p:tag name="KSO_WM_TEMPLATE_INDEX" val="160437"/>
  <p:tag name="KSO_WM_SLIDE_ID" val="custom160437_1"/>
  <p:tag name="KSO_WM_SLIDE_INDEX" val="1"/>
  <p:tag name="KSO_WM_SLIDE_ITEM_CNT" val="2"/>
  <p:tag name="KSO_WM_SLIDE_LAYOUT" val="a_b"/>
  <p:tag name="KSO_WM_SLIDE_LAYOUT_CNT" val="1_1"/>
  <p:tag name="KSO_WM_SLIDE_TYPE" val="title"/>
  <p:tag name="KSO_WM_BEAUTIFY_FLAG" val="#wm#"/>
  <p:tag name="KSO_WM_TAG_VERSION" val="1.0"/>
</p:tagLst>
</file>

<file path=ppt/tags/tag5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5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56.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5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5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5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6.xml><?xml version="1.0" encoding="utf-8"?>
<p:tagLst xmlns:p="http://schemas.openxmlformats.org/presentationml/2006/main">
  <p:tag name="KSO_WM_TAG_VERSION" val="1.0"/>
  <p:tag name="KSO_WM_BEAUTIFY_FLAG" val="#wm#"/>
  <p:tag name="KSO_WM_UNIT_TYPE" val="i"/>
  <p:tag name="KSO_WM_UNIT_ID" val="279*i*2"/>
  <p:tag name="KSO_WM_TEMPLATE_CATEGORY" val="custom"/>
  <p:tag name="KSO_WM_TEMPLATE_INDEX" val="153"/>
</p:tagLst>
</file>

<file path=ppt/tags/tag6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7*a*1"/>
  <p:tag name="KSO_WM_UNIT_CLEAR" val="1"/>
  <p:tag name="KSO_WM_UNIT_LAYERLEVEL" val="1"/>
  <p:tag name="KSO_WM_UNIT_VALUE" val="6"/>
  <p:tag name="KSO_WM_UNIT_ISCONTENTSTITLE" val="0"/>
  <p:tag name="KSO_WM_UNIT_HIGHLIGHT" val="0"/>
  <p:tag name="KSO_WM_UNIT_COMPATIBLE" val="0"/>
  <p:tag name="KSO_WM_UNIT_PRESET_TEXT" val="CONTENTS"/>
</p:tagLst>
</file>

<file path=ppt/tags/tag6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2_1"/>
  <p:tag name="KSO_WM_UNIT_ID" val="custom160437_7*l_h_f*1_2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6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7.xml><?xml version="1.0" encoding="utf-8"?>
<p:tagLst xmlns:p="http://schemas.openxmlformats.org/presentationml/2006/main">
  <p:tag name="KSO_WM_TAG_VERSION" val="1.0"/>
  <p:tag name="KSO_WM_BEAUTIFY_FLAG" val="#wm#"/>
  <p:tag name="KSO_WM_UNIT_TYPE" val="i"/>
  <p:tag name="KSO_WM_UNIT_ID" val="280*i*1"/>
  <p:tag name="KSO_WM_TEMPLATE_CATEGORY" val="custom"/>
  <p:tag name="KSO_WM_TEMPLATE_INDEX" val="153"/>
</p:tagLst>
</file>

<file path=ppt/tags/tag7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7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h_f"/>
  <p:tag name="KSO_WM_UNIT_INDEX" val="1_1_1"/>
  <p:tag name="KSO_WM_UNIT_ID" val="custom160437_7*l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l1-1"/>
  <p:tag name="KSO_WM_UNIT_USESOURCEFORMAT_APPLY" val="1"/>
</p:tagLst>
</file>

<file path=ppt/tags/tag7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4.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79.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8.xml><?xml version="1.0" encoding="utf-8"?>
<p:tagLst xmlns:p="http://schemas.openxmlformats.org/presentationml/2006/main">
  <p:tag name="KSO_WM_TAG_VERSION" val="1.0"/>
  <p:tag name="KSO_WM_BEAUTIFY_FLAG" val="#wm#"/>
  <p:tag name="KSO_WM_UNIT_TYPE" val="i"/>
  <p:tag name="KSO_WM_UNIT_ID" val="280*i*3"/>
  <p:tag name="KSO_WM_TEMPLATE_CATEGORY" val="custom"/>
  <p:tag name="KSO_WM_TEMPLATE_INDEX" val="153"/>
</p:tagLst>
</file>

<file path=ppt/tags/tag8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l_i"/>
  <p:tag name="KSO_WM_UNIT_INDEX" val="1_1"/>
  <p:tag name="KSO_WM_UNIT_ID" val="custom160437_7*l_i*1_1"/>
  <p:tag name="KSO_WM_UNIT_CLEAR" val="1"/>
  <p:tag name="KSO_WM_UNIT_LAYERLEVEL" val="1_1"/>
  <p:tag name="KSO_WM_DIAGRAM_GROUP_CODE" val="l1-1"/>
  <p:tag name="KSO_WM_UNIT_USESOURCEFORMAT_APPLY" val="1"/>
</p:tagLst>
</file>

<file path=ppt/tags/tag81.xml><?xml version="1.0" encoding="utf-8"?>
<p:tagLst xmlns:p="http://schemas.openxmlformats.org/presentationml/2006/main">
  <p:tag name="KSO_WM_TEMPLATE_CATEGORY" val="custom"/>
  <p:tag name="KSO_WM_TEMPLATE_INDEX" val="160437"/>
  <p:tag name="KSO_WM_SLIDE_ID" val="custom160437_7"/>
  <p:tag name="KSO_WM_SLIDE_INDEX" val="7"/>
  <p:tag name="KSO_WM_SLIDE_ITEM_CNT" val="2"/>
  <p:tag name="KSO_WM_SLIDE_LAYOUT" val="a_l"/>
  <p:tag name="KSO_WM_SLIDE_LAYOUT_CNT" val="1_1"/>
  <p:tag name="KSO_WM_SLIDE_TYPE" val="text"/>
  <p:tag name="KSO_WM_BEAUTIFY_FLAG" val="#wm#"/>
  <p:tag name="KSO_WM_TAG_VERSION" val="1.0"/>
  <p:tag name="KSO_WM_SLIDE_POSITION" val="257*150"/>
  <p:tag name="KSO_WM_SLIDE_SIZE" val="358*263"/>
  <p:tag name="KSO_WM_DIAGRAM_GROUP_CODE" val="l1-1"/>
</p:tagLst>
</file>

<file path=ppt/tags/tag82.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8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84.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8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86.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87.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ags/tag8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89.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9.xml><?xml version="1.0" encoding="utf-8"?>
<p:tagLst xmlns:p="http://schemas.openxmlformats.org/presentationml/2006/main">
  <p:tag name="KSO_WM_TAG_VERSION" val="1.0"/>
  <p:tag name="KSO_WM_TEMPLATE_CATEGORY" val="custom"/>
  <p:tag name="KSO_WM_TEMPLATE_INDEX" val="160437"/>
</p:tagLst>
</file>

<file path=ppt/tags/tag90.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91.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2"/>
  <p:tag name="KSO_WM_UNIT_ID" val="custom160437_28*f*2"/>
  <p:tag name="KSO_WM_UNIT_CLEAR" val="1"/>
  <p:tag name="KSO_WM_UNIT_LAYERLEVEL" val="1"/>
  <p:tag name="KSO_WM_UNIT_VALUE" val="160"/>
  <p:tag name="KSO_WM_UNIT_HIGHLIGHT" val="0"/>
  <p:tag name="KSO_WM_UNIT_COMPATIBLE" val="0"/>
  <p:tag name="KSO_WM_UNIT_PRESET_TEXT_INDEX" val="5"/>
  <p:tag name="KSO_WM_UNIT_PRESET_TEXT_LEN" val="232"/>
</p:tagLst>
</file>

<file path=ppt/tags/tag92.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93.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94.xml><?xml version="1.0" encoding="utf-8"?>
<p:tagLst xmlns:p="http://schemas.openxmlformats.org/presentationml/2006/main">
  <p:tag name="KSO_WM_TEMPLATE_CATEGORY" val="custom"/>
  <p:tag name="KSO_WM_TEMPLATE_INDEX" val="160437"/>
  <p:tag name="KSO_WM_SLIDE_ID" val="custom160437_28"/>
  <p:tag name="KSO_WM_SLIDE_INDEX" val="28"/>
  <p:tag name="KSO_WM_SLIDE_ITEM_CNT" val="3"/>
  <p:tag name="KSO_WM_SLIDE_LAYOUT" val="a_f"/>
  <p:tag name="KSO_WM_SLIDE_LAYOUT_CNT" val="1_2"/>
  <p:tag name="KSO_WM_SLIDE_TYPE" val="text"/>
  <p:tag name="KSO_WM_BEAUTIFY_FLAG" val="#wm#"/>
  <p:tag name="KSO_WM_TAG_VERSION" val="1.0"/>
  <p:tag name="KSO_WM_SLIDE_POSITION" val="87*145"/>
  <p:tag name="KSO_WM_SLIDE_SIZE" val="786*338"/>
</p:tagLst>
</file>

<file path=ppt/tags/tag95.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96.xml><?xml version="1.0" encoding="utf-8"?>
<p:tagLst xmlns:p="http://schemas.openxmlformats.org/presentationml/2006/main">
  <p:tag name="KSO_WM_TEMPLATE_CATEGORY" val="custom"/>
  <p:tag name="KSO_WM_TEMPLATE_INDEX" val="160437"/>
  <p:tag name="KSO_WM_TAG_VERSION" val="1.0"/>
  <p:tag name="KSO_WM_SLIDE_ID" val="custom160437_27"/>
  <p:tag name="KSO_WM_SLIDE_INDEX" val="27"/>
  <p:tag name="KSO_WM_SLIDE_ITEM_CNT" val="2"/>
  <p:tag name="KSO_WM_SLIDE_LAYOUT" val="a_f"/>
  <p:tag name="KSO_WM_SLIDE_LAYOUT_CNT" val="1_1"/>
  <p:tag name="KSO_WM_SLIDE_TYPE" val="text"/>
  <p:tag name="KSO_WM_BEAUTIFY_FLAG" val="#wm#"/>
  <p:tag name="KSO_WM_SLIDE_POSITION" val="66*116"/>
  <p:tag name="KSO_WM_SLIDE_SIZE" val="828*371"/>
</p:tagLst>
</file>

<file path=ppt/tags/tag97.xml><?xml version="1.0" encoding="utf-8"?>
<p:tagLst xmlns:p="http://schemas.openxmlformats.org/presentationml/2006/main">
  <p:tag name="KSO_WM_TAG_VERSION" val="1.0"/>
  <p:tag name="KSO_WM_BEAUTIFY_FLAG" val="#wm#"/>
  <p:tag name="KSO_WM_TEMPLATE_CATEGORY" val="custom"/>
  <p:tag name="KSO_WM_TEMPLATE_INDEX" val="160437"/>
  <p:tag name="KSO_WM_UNIT_TYPE" val="a"/>
  <p:tag name="KSO_WM_UNIT_INDEX" val="1"/>
  <p:tag name="KSO_WM_UNIT_ID" val="custom160437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98.xml><?xml version="1.0" encoding="utf-8"?>
<p:tagLst xmlns:p="http://schemas.openxmlformats.org/presentationml/2006/main">
  <p:tag name="KSO_WM_TAG_VERSION" val="1.0"/>
  <p:tag name="KSO_WM_BEAUTIFY_FLAG" val="#wm#"/>
  <p:tag name="KSO_WM_TEMPLATE_CATEGORY" val="custom"/>
  <p:tag name="KSO_WM_TEMPLATE_INDEX" val="160437"/>
  <p:tag name="KSO_WM_UNIT_TYPE" val="f"/>
  <p:tag name="KSO_WM_UNIT_INDEX" val="1"/>
  <p:tag name="KSO_WM_UNIT_ID" val="custom160437_2*f*1"/>
  <p:tag name="KSO_WM_UNIT_CLEAR" val="1"/>
  <p:tag name="KSO_WM_UNIT_LAYERLEVEL" val="1"/>
  <p:tag name="KSO_WM_UNIT_VALUE" val="462"/>
  <p:tag name="KSO_WM_UNIT_HIGHLIGHT" val="0"/>
  <p:tag name="KSO_WM_UNIT_COMPATIBLE" val="0"/>
  <p:tag name="KSO_WM_UNIT_PRESET_TEXT_INDEX" val="5"/>
  <p:tag name="KSO_WM_UNIT_PRESET_TEXT_LEN" val="232"/>
</p:tagLst>
</file>

<file path=ppt/tags/tag99.xml><?xml version="1.0" encoding="utf-8"?>
<p:tagLst xmlns:p="http://schemas.openxmlformats.org/presentationml/2006/main">
  <p:tag name="KSO_WM_TEMPLATE_CATEGORY" val="custom"/>
  <p:tag name="KSO_WM_TEMPLATE_INDEX" val="160437"/>
  <p:tag name="KSO_WM_TAG_VERSION" val="1.0"/>
  <p:tag name="KSO_WM_SLIDE_ID" val="custom160437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1"/>
</p:tagLst>
</file>

<file path=ppt/theme/theme1.xml><?xml version="1.0" encoding="utf-8"?>
<a:theme xmlns:a="http://schemas.openxmlformats.org/drawingml/2006/main" name="1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A000120140530A99PPBG">
  <a:themeElements>
    <a:clrScheme name="160153.153">
      <a:dk1>
        <a:srgbClr val="595959"/>
      </a:dk1>
      <a:lt1>
        <a:sysClr val="window" lastClr="FFFFFF"/>
      </a:lt1>
      <a:dk2>
        <a:srgbClr val="595959"/>
      </a:dk2>
      <a:lt2>
        <a:srgbClr val="FFFFFF"/>
      </a:lt2>
      <a:accent1>
        <a:srgbClr val="BE795E"/>
      </a:accent1>
      <a:accent2>
        <a:srgbClr val="E9732B"/>
      </a:accent2>
      <a:accent3>
        <a:srgbClr val="FFC000"/>
      </a:accent3>
      <a:accent4>
        <a:srgbClr val="9E9F6D"/>
      </a:accent4>
      <a:accent5>
        <a:srgbClr val="B9D670"/>
      </a:accent5>
      <a:accent6>
        <a:srgbClr val="549BAC"/>
      </a:accent6>
      <a:hlink>
        <a:srgbClr val="00B0F0"/>
      </a:hlink>
      <a:folHlink>
        <a:srgbClr val="94949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10449</Words>
  <Application>WPS 演示</Application>
  <PresentationFormat>宽屏</PresentationFormat>
  <Paragraphs>674</Paragraphs>
  <Slides>133</Slides>
  <Notes>0</Notes>
  <HiddenSlides>0</HiddenSlides>
  <MMClips>0</MMClips>
  <ScaleCrop>false</ScaleCrop>
  <HeadingPairs>
    <vt:vector size="6" baseType="variant">
      <vt:variant>
        <vt:lpstr>已用的字体</vt:lpstr>
      </vt:variant>
      <vt:variant>
        <vt:i4>7</vt:i4>
      </vt:variant>
      <vt:variant>
        <vt:lpstr>主题</vt:lpstr>
      </vt:variant>
      <vt:variant>
        <vt:i4>10</vt:i4>
      </vt:variant>
      <vt:variant>
        <vt:lpstr>幻灯片标题</vt:lpstr>
      </vt:variant>
      <vt:variant>
        <vt:i4>133</vt:i4>
      </vt:variant>
    </vt:vector>
  </HeadingPairs>
  <TitlesOfParts>
    <vt:vector size="150" baseType="lpstr">
      <vt:lpstr>Arial</vt:lpstr>
      <vt:lpstr>宋体</vt:lpstr>
      <vt:lpstr>Wingdings</vt:lpstr>
      <vt:lpstr>黑体</vt:lpstr>
      <vt:lpstr>Arial Narrow</vt:lpstr>
      <vt:lpstr>Calibri</vt:lpstr>
      <vt:lpstr>微软雅黑</vt:lpstr>
      <vt:lpstr>1_A000120140530A99PPBG</vt:lpstr>
      <vt:lpstr>2_A000120140530A99PPBG</vt:lpstr>
      <vt:lpstr>3_A000120140530A99PPBG</vt:lpstr>
      <vt:lpstr>4_A000120140530A99PPBG</vt:lpstr>
      <vt:lpstr>5_A000120140530A99PPBG</vt:lpstr>
      <vt:lpstr>7_A000120140530A99PPBG</vt:lpstr>
      <vt:lpstr>6_A000120140530A99PPBG</vt:lpstr>
      <vt:lpstr>9_A000120140530A99PPBG</vt:lpstr>
      <vt:lpstr>8_A000120140530A99PPBG</vt:lpstr>
      <vt:lpstr>10_A000120140530A99PPBG</vt:lpstr>
      <vt:lpstr>奢侈品鉴赏</vt:lpstr>
      <vt:lpstr>奢侈品鉴赏——汽车篇</vt:lpstr>
      <vt:lpstr>世界汽车发展史</vt:lpstr>
      <vt:lpstr>PowerPoint 演示文稿</vt:lpstr>
      <vt:lpstr> 一、通用汽车（General  Motors）</vt:lpstr>
      <vt:lpstr>通用汽车（General  Motors）</vt:lpstr>
      <vt:lpstr>通用汽车（General  Motors）</vt:lpstr>
      <vt:lpstr>别克（BUICK）公司介绍：</vt:lpstr>
      <vt:lpstr>别克（BUICK）车型：</vt:lpstr>
      <vt:lpstr>通用汽车（General  Motors）</vt:lpstr>
      <vt:lpstr>凯迪拉克（Cadillac）</vt:lpstr>
      <vt:lpstr>凯迪拉克（Cadillac）公司介绍：</vt:lpstr>
      <vt:lpstr>凯迪拉克（Cadillac）车型：</vt:lpstr>
      <vt:lpstr>通用汽车（General  Motors）</vt:lpstr>
      <vt:lpstr>雪佛兰（Chevrolet）</vt:lpstr>
      <vt:lpstr>雪佛兰（Chevrolet）公司介绍：</vt:lpstr>
      <vt:lpstr>雪佛兰（Chevrolet）车型：</vt:lpstr>
      <vt:lpstr>通用汽车（General  Motors）</vt:lpstr>
      <vt:lpstr>欧宝（Opel）</vt:lpstr>
      <vt:lpstr>欧宝（Opel）公司介绍：</vt:lpstr>
      <vt:lpstr>欧宝（Opel）车型：</vt:lpstr>
      <vt:lpstr> 二、福特汽车（Ford）</vt:lpstr>
      <vt:lpstr>福特汽车（Ford）</vt:lpstr>
      <vt:lpstr>PowerPoint 演示文稿</vt:lpstr>
      <vt:lpstr>福特汽车（Ford）公司介绍：</vt:lpstr>
      <vt:lpstr>福特汽车（Ford）车型：</vt:lpstr>
      <vt:lpstr>PowerPoint 演示文稿</vt:lpstr>
      <vt:lpstr>捷豹（Jaguar）公司介绍：</vt:lpstr>
      <vt:lpstr>捷豹（Jaguar）车型：</vt:lpstr>
      <vt:lpstr>PowerPoint 演示文稿</vt:lpstr>
      <vt:lpstr>路虎（Land Rover）公司介绍：</vt:lpstr>
      <vt:lpstr>路虎（Land Rover）车型：</vt:lpstr>
      <vt:lpstr>PowerPoint 演示文稿</vt:lpstr>
      <vt:lpstr>马自达（Mazda）公司介绍：</vt:lpstr>
      <vt:lpstr>马自达（Mazda）车型：</vt:lpstr>
      <vt:lpstr>PowerPoint 演示文稿</vt:lpstr>
      <vt:lpstr>富豪（Volvo）公司介绍：</vt:lpstr>
      <vt:lpstr>富豪（Volvo）车型：</vt:lpstr>
      <vt:lpstr>三、戴姆勒-克莱斯勒（DaimlerChrysler）     </vt:lpstr>
      <vt:lpstr>（原）戴姆勒-克莱斯勒（DaimlerChrysler） </vt:lpstr>
      <vt:lpstr>PowerPoint 演示文稿</vt:lpstr>
      <vt:lpstr>梅赛德斯-奔驰（Mercedes-Benz）公司介绍：</vt:lpstr>
      <vt:lpstr>梅赛德斯-奔驰（Mercedes-Benz）车型：</vt:lpstr>
      <vt:lpstr>梅赛德斯-奔驰（Mercedes-Benz）车型：</vt:lpstr>
      <vt:lpstr>梅赛德斯-奔驰（Mercedes-Benz）车型：</vt:lpstr>
      <vt:lpstr>梅赛德斯-奔驰（Mercedes-Benz）车型：</vt:lpstr>
      <vt:lpstr>梅赛德斯-奔驰（Mercedes-Benz）车型：</vt:lpstr>
      <vt:lpstr>梅赛德斯-奔驰（Mercedes-Benz）车型：</vt:lpstr>
      <vt:lpstr>梅赛德斯-奔驰（Mercedes-Benz）车型：</vt:lpstr>
      <vt:lpstr>PowerPoint 演示文稿</vt:lpstr>
      <vt:lpstr>Smart车型：</vt:lpstr>
      <vt:lpstr>PowerPoint 演示文稿</vt:lpstr>
      <vt:lpstr>迈巴赫（MAYBACH）车型：</vt:lpstr>
      <vt:lpstr>戴姆勒-克莱斯勒（DaimlerChrysler） </vt:lpstr>
      <vt:lpstr>PowerPoint 演示文稿</vt:lpstr>
      <vt:lpstr>克莱斯勒（Chrysler）公司介绍：</vt:lpstr>
      <vt:lpstr>克莱斯勒（Chrysler）车型：</vt:lpstr>
      <vt:lpstr>PowerPoint 演示文稿</vt:lpstr>
      <vt:lpstr>   JEEP 公司介绍：</vt:lpstr>
      <vt:lpstr>JEEP车型：</vt:lpstr>
      <vt:lpstr>PowerPoint 演示文稿</vt:lpstr>
      <vt:lpstr>   道奇（DODGE） 公司介绍：</vt:lpstr>
      <vt:lpstr>道奇（DODGE）车型：</vt:lpstr>
      <vt:lpstr> 四、丰田汽车（TOYOTA）</vt:lpstr>
      <vt:lpstr>丰田汽车（TOYOTA）</vt:lpstr>
      <vt:lpstr>丰田汽车（TOYOTA）</vt:lpstr>
      <vt:lpstr>   丰田（TOYOTA） 公司介绍：</vt:lpstr>
      <vt:lpstr>丰田（TOYOTA）车型：</vt:lpstr>
      <vt:lpstr>丰田（TOYOTA）车型：</vt:lpstr>
      <vt:lpstr>丰田（TOYOTA）车型：</vt:lpstr>
      <vt:lpstr>丰田汽车（TOYOTA）</vt:lpstr>
      <vt:lpstr>   雷克萨斯（LEXUS） 公司介绍：</vt:lpstr>
      <vt:lpstr>雷克萨斯（LEXUS）车型：</vt:lpstr>
      <vt:lpstr> 五、大众汽车（Volks Wagen）</vt:lpstr>
      <vt:lpstr>大众汽车（Volks Wagen）</vt:lpstr>
      <vt:lpstr>大众汽车（Volks Wagen）</vt:lpstr>
      <vt:lpstr>   上汽大众 公司介绍：</vt:lpstr>
      <vt:lpstr>上汽大众 车型：</vt:lpstr>
      <vt:lpstr>上汽大众 车型：</vt:lpstr>
      <vt:lpstr>   一汽大众 公司介绍：</vt:lpstr>
      <vt:lpstr>一汽大众 车型：</vt:lpstr>
      <vt:lpstr> 六、本田汽车（HONDA）</vt:lpstr>
      <vt:lpstr> 本田汽车（HONDA） </vt:lpstr>
      <vt:lpstr>本田汽车（HONDA）</vt:lpstr>
      <vt:lpstr>   本田汽车（HONDA）公司介绍：</vt:lpstr>
      <vt:lpstr>本田汽车（HONDA） 车型：</vt:lpstr>
      <vt:lpstr>本田汽车（HONDA） 车型：</vt:lpstr>
      <vt:lpstr>本田汽车（HONDA）</vt:lpstr>
      <vt:lpstr>   讴歌汽车（ACURA）公司介绍：</vt:lpstr>
      <vt:lpstr>讴歌汽车（ACURA） 车型：</vt:lpstr>
      <vt:lpstr> 七、日产汽车（NISSAN）</vt:lpstr>
      <vt:lpstr> 日产汽车（NISSAN） </vt:lpstr>
      <vt:lpstr>日产汽车（NISSAN）</vt:lpstr>
      <vt:lpstr>   日产汽车（NISSAN）公司介绍：</vt:lpstr>
      <vt:lpstr>日产汽车（NISSAN） 车型：</vt:lpstr>
      <vt:lpstr>日产汽车（NISSAN） 车型：</vt:lpstr>
      <vt:lpstr>日产汽车（NISSAN）</vt:lpstr>
      <vt:lpstr>   英菲尼迪（INFINITI）公司介绍：</vt:lpstr>
      <vt:lpstr>英菲尼迪（INFINITI）车型：</vt:lpstr>
      <vt:lpstr> 八、标致-雪铁龙汽车</vt:lpstr>
      <vt:lpstr> 标致-雪铁龙汽车 </vt:lpstr>
      <vt:lpstr> 标致-雪铁龙汽车 </vt:lpstr>
      <vt:lpstr>   标致（PEUGEOT）公司介绍：</vt:lpstr>
      <vt:lpstr>标致（PEUGEOT）车型：</vt:lpstr>
      <vt:lpstr>标致（PEUGEOT）车型：</vt:lpstr>
      <vt:lpstr> 标致-雪铁龙汽车 </vt:lpstr>
      <vt:lpstr>   雪铁龙(CITROEN)  公司介绍：</vt:lpstr>
      <vt:lpstr>雪铁龙(CITROEN) 车型：</vt:lpstr>
      <vt:lpstr>雪铁龙(CITROEN) 车型：</vt:lpstr>
      <vt:lpstr> 九、菲亚特（FIAT）汽车</vt:lpstr>
      <vt:lpstr> 菲亚特（FIAT）汽车 </vt:lpstr>
      <vt:lpstr> 菲亚特（FIAT）汽车 </vt:lpstr>
      <vt:lpstr>   菲亚特（FIAT）  公司介绍：</vt:lpstr>
      <vt:lpstr>菲亚特（FIAT）车型：</vt:lpstr>
      <vt:lpstr> 菲亚特（FIAT）汽车 </vt:lpstr>
      <vt:lpstr>   法拉利（Ferrari）公司介绍：</vt:lpstr>
      <vt:lpstr>法拉利（Ferrari）车型：</vt:lpstr>
      <vt:lpstr> 菲亚特（FIAT）汽车 </vt:lpstr>
      <vt:lpstr>   依维柯 （IVECO）公司介绍：</vt:lpstr>
      <vt:lpstr>依维柯（IVECO）车型：</vt:lpstr>
      <vt:lpstr> 十、宝马（BMW）汽车</vt:lpstr>
      <vt:lpstr> 宝马（BMW）汽车  </vt:lpstr>
      <vt:lpstr> 宝马（BMW）汽车 </vt:lpstr>
      <vt:lpstr>   宝马（BMW）公司介绍：</vt:lpstr>
      <vt:lpstr>宝马（BMW）车型：</vt:lpstr>
      <vt:lpstr> 宝马（BMW）汽车 </vt:lpstr>
      <vt:lpstr>   劳斯莱斯（Rolls Royce）公司介绍：</vt:lpstr>
      <vt:lpstr>劳斯莱斯（Rolls Royce）车型：</vt:lpstr>
      <vt:lpstr> 宝马（BMW）汽车 </vt:lpstr>
      <vt:lpstr>    MINI 公司介绍：</vt:lpstr>
      <vt:lpstr>MINI 车型：</vt:lpstr>
      <vt:lpstr>观车赏人生</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16</cp:revision>
  <dcterms:created xsi:type="dcterms:W3CDTF">2015-05-05T08:02:00Z</dcterms:created>
  <dcterms:modified xsi:type="dcterms:W3CDTF">2017-02-22T12:13:33Z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